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6"/>
  </p:notesMasterIdLst>
  <p:sldIdLst>
    <p:sldId id="257" r:id="rId2"/>
    <p:sldId id="300" r:id="rId3"/>
    <p:sldId id="335" r:id="rId4"/>
    <p:sldId id="256" r:id="rId5"/>
    <p:sldId id="303" r:id="rId6"/>
    <p:sldId id="294" r:id="rId7"/>
    <p:sldId id="305" r:id="rId8"/>
    <p:sldId id="306" r:id="rId9"/>
    <p:sldId id="307" r:id="rId10"/>
    <p:sldId id="308" r:id="rId11"/>
    <p:sldId id="309" r:id="rId12"/>
    <p:sldId id="310" r:id="rId13"/>
    <p:sldId id="311" r:id="rId14"/>
    <p:sldId id="313" r:id="rId15"/>
    <p:sldId id="315" r:id="rId16"/>
    <p:sldId id="316" r:id="rId17"/>
    <p:sldId id="317" r:id="rId18"/>
    <p:sldId id="318" r:id="rId19"/>
    <p:sldId id="319" r:id="rId20"/>
    <p:sldId id="320" r:id="rId21"/>
    <p:sldId id="334" r:id="rId22"/>
    <p:sldId id="283" r:id="rId23"/>
    <p:sldId id="321" r:id="rId24"/>
    <p:sldId id="322" r:id="rId25"/>
    <p:sldId id="323" r:id="rId26"/>
    <p:sldId id="324" r:id="rId27"/>
    <p:sldId id="325" r:id="rId28"/>
    <p:sldId id="326" r:id="rId29"/>
    <p:sldId id="327" r:id="rId30"/>
    <p:sldId id="328" r:id="rId31"/>
    <p:sldId id="329" r:id="rId32"/>
    <p:sldId id="330" r:id="rId33"/>
    <p:sldId id="331" r:id="rId34"/>
    <p:sldId id="301" r:id="rId35"/>
  </p:sldIdLst>
  <p:sldSz cx="12192000" cy="6858000"/>
  <p:notesSz cx="6858000" cy="9144000"/>
  <p:defaultTextStyle>
    <a:defPPr>
      <a:defRPr lang="he-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שער" id="{16F16C8E-9F7A-494D-A6C7-4427D8367C67}">
          <p14:sldIdLst>
            <p14:sldId id="257"/>
          </p14:sldIdLst>
        </p14:section>
        <p14:section name="לפני שמתחילים" id="{A3426E99-2AF7-4A3B-A058-DAC20099BAE9}">
          <p14:sldIdLst>
            <p14:sldId id="300"/>
          </p14:sldIdLst>
        </p14:section>
        <p14:section name="הקדמה" id="{4000C513-3555-46EA-912C-34C9FFD5020E}">
          <p14:sldIdLst>
            <p14:sldId id="335"/>
          </p14:sldIdLst>
        </p14:section>
        <p14:section name="ההתקנה עצמה" id="{7771EDA2-9BCC-4A2A-98A4-0A50AB75F442}">
          <p14:sldIdLst>
            <p14:sldId id="256"/>
            <p14:sldId id="303"/>
            <p14:sldId id="294"/>
            <p14:sldId id="305"/>
            <p14:sldId id="306"/>
            <p14:sldId id="307"/>
            <p14:sldId id="308"/>
            <p14:sldId id="309"/>
            <p14:sldId id="310"/>
            <p14:sldId id="311"/>
            <p14:sldId id="313"/>
            <p14:sldId id="315"/>
            <p14:sldId id="316"/>
            <p14:sldId id="317"/>
            <p14:sldId id="318"/>
            <p14:sldId id="319"/>
            <p14:sldId id="320"/>
            <p14:sldId id="334"/>
          </p14:sldIdLst>
        </p14:section>
        <p14:section name="עדכון חבילות ראשוני" id="{48307E25-BE3E-4424-9AAE-8A43D136F6D5}">
          <p14:sldIdLst>
            <p14:sldId id="283"/>
            <p14:sldId id="321"/>
            <p14:sldId id="322"/>
            <p14:sldId id="323"/>
            <p14:sldId id="324"/>
            <p14:sldId id="325"/>
            <p14:sldId id="326"/>
            <p14:sldId id="327"/>
            <p14:sldId id="328"/>
            <p14:sldId id="329"/>
            <p14:sldId id="330"/>
            <p14:sldId id="331"/>
          </p14:sldIdLst>
        </p14:section>
        <p14:section name="מקורות" id="{7176314C-D499-4988-92F1-56A7348F935D}">
          <p14:sldIdLst>
            <p14:sldId id="30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CCCC"/>
    <a:srgbClr val="FFFF66"/>
    <a:srgbClr val="8E0000"/>
    <a:srgbClr val="084149"/>
    <a:srgbClr val="118191"/>
    <a:srgbClr val="FFCC00"/>
    <a:srgbClr val="0000FF"/>
    <a:srgbClr val="CBC6C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002" autoAdjust="0"/>
    <p:restoredTop sz="94660"/>
  </p:normalViewPr>
  <p:slideViewPr>
    <p:cSldViewPr snapToGrid="0">
      <p:cViewPr varScale="1">
        <p:scale>
          <a:sx n="62" d="100"/>
          <a:sy n="62" d="100"/>
        </p:scale>
        <p:origin x="868"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E723A46-432B-4ED4-8780-DB1BA902323C}" type="datetimeFigureOut">
              <a:rPr lang="en-IL" smtClean="0"/>
              <a:t>29/03/2025</a:t>
            </a:fld>
            <a:endParaRPr lang="en-I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1BECAD2-E1D8-4BBA-9931-80DF036690DC}" type="slidenum">
              <a:rPr lang="en-IL" smtClean="0"/>
              <a:t>‹#›</a:t>
            </a:fld>
            <a:endParaRPr lang="en-IL"/>
          </a:p>
        </p:txBody>
      </p:sp>
    </p:spTree>
    <p:extLst>
      <p:ext uri="{BB962C8B-B14F-4D97-AF65-F5344CB8AC3E}">
        <p14:creationId xmlns:p14="http://schemas.microsoft.com/office/powerpoint/2010/main" val="18877107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dirty="0"/>
          </a:p>
        </p:txBody>
      </p:sp>
      <p:sp>
        <p:nvSpPr>
          <p:cNvPr id="4" name="Slide Number Placeholder 3"/>
          <p:cNvSpPr>
            <a:spLocks noGrp="1"/>
          </p:cNvSpPr>
          <p:nvPr>
            <p:ph type="sldNum" sz="quarter" idx="5"/>
          </p:nvPr>
        </p:nvSpPr>
        <p:spPr/>
        <p:txBody>
          <a:bodyPr/>
          <a:lstStyle/>
          <a:p>
            <a:fld id="{51BECAD2-E1D8-4BBA-9931-80DF036690DC}" type="slidenum">
              <a:rPr lang="en-IL" smtClean="0"/>
              <a:t>14</a:t>
            </a:fld>
            <a:endParaRPr lang="en-IL"/>
          </a:p>
        </p:txBody>
      </p:sp>
    </p:spTree>
    <p:extLst>
      <p:ext uri="{BB962C8B-B14F-4D97-AF65-F5344CB8AC3E}">
        <p14:creationId xmlns:p14="http://schemas.microsoft.com/office/powerpoint/2010/main" val="38089274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B4B147-4CA9-8FFF-3040-B95A060932C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he-IL"/>
          </a:p>
        </p:txBody>
      </p:sp>
      <p:sp>
        <p:nvSpPr>
          <p:cNvPr id="3" name="Subtitle 2">
            <a:extLst>
              <a:ext uri="{FF2B5EF4-FFF2-40B4-BE49-F238E27FC236}">
                <a16:creationId xmlns:a16="http://schemas.microsoft.com/office/drawing/2014/main" id="{164F2227-1675-1658-CF6D-4E728778869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he-IL"/>
          </a:p>
        </p:txBody>
      </p:sp>
      <p:sp>
        <p:nvSpPr>
          <p:cNvPr id="4" name="Date Placeholder 3">
            <a:extLst>
              <a:ext uri="{FF2B5EF4-FFF2-40B4-BE49-F238E27FC236}">
                <a16:creationId xmlns:a16="http://schemas.microsoft.com/office/drawing/2014/main" id="{41132DC5-5713-0BBE-007B-8424703FA267}"/>
              </a:ext>
            </a:extLst>
          </p:cNvPr>
          <p:cNvSpPr>
            <a:spLocks noGrp="1"/>
          </p:cNvSpPr>
          <p:nvPr>
            <p:ph type="dt" sz="half" idx="10"/>
          </p:nvPr>
        </p:nvSpPr>
        <p:spPr/>
        <p:txBody>
          <a:bodyPr/>
          <a:lstStyle/>
          <a:p>
            <a:fld id="{66EB90F6-6A35-4A92-8524-B1CF2BC31864}" type="datetimeFigureOut">
              <a:rPr lang="he-IL" smtClean="0"/>
              <a:t>כ"ט/אדר/תשפ"ה</a:t>
            </a:fld>
            <a:endParaRPr lang="he-IL"/>
          </a:p>
        </p:txBody>
      </p:sp>
      <p:sp>
        <p:nvSpPr>
          <p:cNvPr id="5" name="Footer Placeholder 4">
            <a:extLst>
              <a:ext uri="{FF2B5EF4-FFF2-40B4-BE49-F238E27FC236}">
                <a16:creationId xmlns:a16="http://schemas.microsoft.com/office/drawing/2014/main" id="{055023C9-38CB-FC87-FE61-781FE9CA668D}"/>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377DFDCE-8209-E298-91B4-B62F31C4C64C}"/>
              </a:ext>
            </a:extLst>
          </p:cNvPr>
          <p:cNvSpPr>
            <a:spLocks noGrp="1"/>
          </p:cNvSpPr>
          <p:nvPr>
            <p:ph type="sldNum" sz="quarter" idx="12"/>
          </p:nvPr>
        </p:nvSpPr>
        <p:spPr/>
        <p:txBody>
          <a:bodyPr/>
          <a:lstStyle/>
          <a:p>
            <a:fld id="{57B0F47F-CE65-44CD-BC11-238142476D3B}" type="slidenum">
              <a:rPr lang="he-IL" smtClean="0"/>
              <a:t>‹#›</a:t>
            </a:fld>
            <a:endParaRPr lang="he-IL"/>
          </a:p>
        </p:txBody>
      </p:sp>
    </p:spTree>
    <p:extLst>
      <p:ext uri="{BB962C8B-B14F-4D97-AF65-F5344CB8AC3E}">
        <p14:creationId xmlns:p14="http://schemas.microsoft.com/office/powerpoint/2010/main" val="1588436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6356C1-06E2-BC7F-3A5E-3D1BB0ACCA4A}"/>
              </a:ext>
            </a:extLst>
          </p:cNvPr>
          <p:cNvSpPr>
            <a:spLocks noGrp="1"/>
          </p:cNvSpPr>
          <p:nvPr>
            <p:ph type="title"/>
          </p:nvPr>
        </p:nvSpPr>
        <p:spPr/>
        <p:txBody>
          <a:bodyPr/>
          <a:lstStyle/>
          <a:p>
            <a:r>
              <a:rPr lang="en-US"/>
              <a:t>Click to edit Master title style</a:t>
            </a:r>
            <a:endParaRPr lang="he-IL"/>
          </a:p>
        </p:txBody>
      </p:sp>
      <p:sp>
        <p:nvSpPr>
          <p:cNvPr id="3" name="Vertical Text Placeholder 2">
            <a:extLst>
              <a:ext uri="{FF2B5EF4-FFF2-40B4-BE49-F238E27FC236}">
                <a16:creationId xmlns:a16="http://schemas.microsoft.com/office/drawing/2014/main" id="{6A6ABCC5-E061-ED5C-889B-6794957F9E8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a:extLst>
              <a:ext uri="{FF2B5EF4-FFF2-40B4-BE49-F238E27FC236}">
                <a16:creationId xmlns:a16="http://schemas.microsoft.com/office/drawing/2014/main" id="{291F110D-4192-CB1C-41A1-5F9508596448}"/>
              </a:ext>
            </a:extLst>
          </p:cNvPr>
          <p:cNvSpPr>
            <a:spLocks noGrp="1"/>
          </p:cNvSpPr>
          <p:nvPr>
            <p:ph type="dt" sz="half" idx="10"/>
          </p:nvPr>
        </p:nvSpPr>
        <p:spPr/>
        <p:txBody>
          <a:bodyPr/>
          <a:lstStyle/>
          <a:p>
            <a:fld id="{66EB90F6-6A35-4A92-8524-B1CF2BC31864}" type="datetimeFigureOut">
              <a:rPr lang="he-IL" smtClean="0"/>
              <a:t>כ"ט/אדר/תשפ"ה</a:t>
            </a:fld>
            <a:endParaRPr lang="he-IL"/>
          </a:p>
        </p:txBody>
      </p:sp>
      <p:sp>
        <p:nvSpPr>
          <p:cNvPr id="5" name="Footer Placeholder 4">
            <a:extLst>
              <a:ext uri="{FF2B5EF4-FFF2-40B4-BE49-F238E27FC236}">
                <a16:creationId xmlns:a16="http://schemas.microsoft.com/office/drawing/2014/main" id="{016A9AC9-779F-7E5D-C442-07A4AB978DDE}"/>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5305A565-4DD4-53F3-ABF6-42C0873FFD48}"/>
              </a:ext>
            </a:extLst>
          </p:cNvPr>
          <p:cNvSpPr>
            <a:spLocks noGrp="1"/>
          </p:cNvSpPr>
          <p:nvPr>
            <p:ph type="sldNum" sz="quarter" idx="12"/>
          </p:nvPr>
        </p:nvSpPr>
        <p:spPr/>
        <p:txBody>
          <a:bodyPr/>
          <a:lstStyle/>
          <a:p>
            <a:fld id="{57B0F47F-CE65-44CD-BC11-238142476D3B}" type="slidenum">
              <a:rPr lang="he-IL" smtClean="0"/>
              <a:t>‹#›</a:t>
            </a:fld>
            <a:endParaRPr lang="he-IL"/>
          </a:p>
        </p:txBody>
      </p:sp>
    </p:spTree>
    <p:extLst>
      <p:ext uri="{BB962C8B-B14F-4D97-AF65-F5344CB8AC3E}">
        <p14:creationId xmlns:p14="http://schemas.microsoft.com/office/powerpoint/2010/main" val="31533223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FEA9C74-C364-B616-7322-50DD29EE669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he-IL"/>
          </a:p>
        </p:txBody>
      </p:sp>
      <p:sp>
        <p:nvSpPr>
          <p:cNvPr id="3" name="Vertical Text Placeholder 2">
            <a:extLst>
              <a:ext uri="{FF2B5EF4-FFF2-40B4-BE49-F238E27FC236}">
                <a16:creationId xmlns:a16="http://schemas.microsoft.com/office/drawing/2014/main" id="{0496E073-1FE4-DF38-FA5A-F4B853114C2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a:extLst>
              <a:ext uri="{FF2B5EF4-FFF2-40B4-BE49-F238E27FC236}">
                <a16:creationId xmlns:a16="http://schemas.microsoft.com/office/drawing/2014/main" id="{060F37DB-29FF-B6B6-3E67-0CB69779C688}"/>
              </a:ext>
            </a:extLst>
          </p:cNvPr>
          <p:cNvSpPr>
            <a:spLocks noGrp="1"/>
          </p:cNvSpPr>
          <p:nvPr>
            <p:ph type="dt" sz="half" idx="10"/>
          </p:nvPr>
        </p:nvSpPr>
        <p:spPr/>
        <p:txBody>
          <a:bodyPr/>
          <a:lstStyle/>
          <a:p>
            <a:fld id="{66EB90F6-6A35-4A92-8524-B1CF2BC31864}" type="datetimeFigureOut">
              <a:rPr lang="he-IL" smtClean="0"/>
              <a:t>כ"ט/אדר/תשפ"ה</a:t>
            </a:fld>
            <a:endParaRPr lang="he-IL"/>
          </a:p>
        </p:txBody>
      </p:sp>
      <p:sp>
        <p:nvSpPr>
          <p:cNvPr id="5" name="Footer Placeholder 4">
            <a:extLst>
              <a:ext uri="{FF2B5EF4-FFF2-40B4-BE49-F238E27FC236}">
                <a16:creationId xmlns:a16="http://schemas.microsoft.com/office/drawing/2014/main" id="{A2D4540B-AFEE-921B-0D97-268362DE3004}"/>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3968C9A1-8A10-A0B1-22BD-E95D2689E8ED}"/>
              </a:ext>
            </a:extLst>
          </p:cNvPr>
          <p:cNvSpPr>
            <a:spLocks noGrp="1"/>
          </p:cNvSpPr>
          <p:nvPr>
            <p:ph type="sldNum" sz="quarter" idx="12"/>
          </p:nvPr>
        </p:nvSpPr>
        <p:spPr/>
        <p:txBody>
          <a:bodyPr/>
          <a:lstStyle/>
          <a:p>
            <a:fld id="{57B0F47F-CE65-44CD-BC11-238142476D3B}" type="slidenum">
              <a:rPr lang="he-IL" smtClean="0"/>
              <a:t>‹#›</a:t>
            </a:fld>
            <a:endParaRPr lang="he-IL"/>
          </a:p>
        </p:txBody>
      </p:sp>
    </p:spTree>
    <p:extLst>
      <p:ext uri="{BB962C8B-B14F-4D97-AF65-F5344CB8AC3E}">
        <p14:creationId xmlns:p14="http://schemas.microsoft.com/office/powerpoint/2010/main" val="26982504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7C6CD-67E4-ED1A-F769-4305F828B614}"/>
              </a:ext>
            </a:extLst>
          </p:cNvPr>
          <p:cNvSpPr>
            <a:spLocks noGrp="1"/>
          </p:cNvSpPr>
          <p:nvPr>
            <p:ph type="title"/>
          </p:nvPr>
        </p:nvSpPr>
        <p:spPr/>
        <p:txBody>
          <a:bodyPr/>
          <a:lstStyle/>
          <a:p>
            <a:r>
              <a:rPr lang="en-US"/>
              <a:t>Click to edit Master title style</a:t>
            </a:r>
            <a:endParaRPr lang="he-IL"/>
          </a:p>
        </p:txBody>
      </p:sp>
      <p:sp>
        <p:nvSpPr>
          <p:cNvPr id="3" name="Content Placeholder 2">
            <a:extLst>
              <a:ext uri="{FF2B5EF4-FFF2-40B4-BE49-F238E27FC236}">
                <a16:creationId xmlns:a16="http://schemas.microsoft.com/office/drawing/2014/main" id="{E4540FCD-079C-E137-31CE-93CEA8555A7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a:extLst>
              <a:ext uri="{FF2B5EF4-FFF2-40B4-BE49-F238E27FC236}">
                <a16:creationId xmlns:a16="http://schemas.microsoft.com/office/drawing/2014/main" id="{7853859E-0892-E869-3DE1-CEB780149AFF}"/>
              </a:ext>
            </a:extLst>
          </p:cNvPr>
          <p:cNvSpPr>
            <a:spLocks noGrp="1"/>
          </p:cNvSpPr>
          <p:nvPr>
            <p:ph type="dt" sz="half" idx="10"/>
          </p:nvPr>
        </p:nvSpPr>
        <p:spPr/>
        <p:txBody>
          <a:bodyPr/>
          <a:lstStyle/>
          <a:p>
            <a:fld id="{66EB90F6-6A35-4A92-8524-B1CF2BC31864}" type="datetimeFigureOut">
              <a:rPr lang="he-IL" smtClean="0"/>
              <a:t>כ"ט/אדר/תשפ"ה</a:t>
            </a:fld>
            <a:endParaRPr lang="he-IL"/>
          </a:p>
        </p:txBody>
      </p:sp>
      <p:sp>
        <p:nvSpPr>
          <p:cNvPr id="5" name="Footer Placeholder 4">
            <a:extLst>
              <a:ext uri="{FF2B5EF4-FFF2-40B4-BE49-F238E27FC236}">
                <a16:creationId xmlns:a16="http://schemas.microsoft.com/office/drawing/2014/main" id="{BE2FCE72-BBD2-E67F-2AEC-54BB5E951DD5}"/>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4AEFFA7A-8773-30F8-7890-50C210066618}"/>
              </a:ext>
            </a:extLst>
          </p:cNvPr>
          <p:cNvSpPr>
            <a:spLocks noGrp="1"/>
          </p:cNvSpPr>
          <p:nvPr>
            <p:ph type="sldNum" sz="quarter" idx="12"/>
          </p:nvPr>
        </p:nvSpPr>
        <p:spPr/>
        <p:txBody>
          <a:bodyPr/>
          <a:lstStyle/>
          <a:p>
            <a:fld id="{57B0F47F-CE65-44CD-BC11-238142476D3B}" type="slidenum">
              <a:rPr lang="he-IL" smtClean="0"/>
              <a:t>‹#›</a:t>
            </a:fld>
            <a:endParaRPr lang="he-IL"/>
          </a:p>
        </p:txBody>
      </p:sp>
    </p:spTree>
    <p:extLst>
      <p:ext uri="{BB962C8B-B14F-4D97-AF65-F5344CB8AC3E}">
        <p14:creationId xmlns:p14="http://schemas.microsoft.com/office/powerpoint/2010/main" val="7200852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7802D1-8940-64F0-AE18-459FB60C51E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he-IL"/>
          </a:p>
        </p:txBody>
      </p:sp>
      <p:sp>
        <p:nvSpPr>
          <p:cNvPr id="3" name="Text Placeholder 2">
            <a:extLst>
              <a:ext uri="{FF2B5EF4-FFF2-40B4-BE49-F238E27FC236}">
                <a16:creationId xmlns:a16="http://schemas.microsoft.com/office/drawing/2014/main" id="{C7135EF8-CA2F-B3A9-D059-500474DB2F0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84B721F-C23B-38C8-2358-77AAABD1A139}"/>
              </a:ext>
            </a:extLst>
          </p:cNvPr>
          <p:cNvSpPr>
            <a:spLocks noGrp="1"/>
          </p:cNvSpPr>
          <p:nvPr>
            <p:ph type="dt" sz="half" idx="10"/>
          </p:nvPr>
        </p:nvSpPr>
        <p:spPr/>
        <p:txBody>
          <a:bodyPr/>
          <a:lstStyle/>
          <a:p>
            <a:fld id="{66EB90F6-6A35-4A92-8524-B1CF2BC31864}" type="datetimeFigureOut">
              <a:rPr lang="he-IL" smtClean="0"/>
              <a:t>כ"ט/אדר/תשפ"ה</a:t>
            </a:fld>
            <a:endParaRPr lang="he-IL"/>
          </a:p>
        </p:txBody>
      </p:sp>
      <p:sp>
        <p:nvSpPr>
          <p:cNvPr id="5" name="Footer Placeholder 4">
            <a:extLst>
              <a:ext uri="{FF2B5EF4-FFF2-40B4-BE49-F238E27FC236}">
                <a16:creationId xmlns:a16="http://schemas.microsoft.com/office/drawing/2014/main" id="{E327FED4-9A1A-160A-FE1D-7E3DC09D6DFC}"/>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93D34174-B449-9270-31C1-B6E64E72FDA8}"/>
              </a:ext>
            </a:extLst>
          </p:cNvPr>
          <p:cNvSpPr>
            <a:spLocks noGrp="1"/>
          </p:cNvSpPr>
          <p:nvPr>
            <p:ph type="sldNum" sz="quarter" idx="12"/>
          </p:nvPr>
        </p:nvSpPr>
        <p:spPr/>
        <p:txBody>
          <a:bodyPr/>
          <a:lstStyle/>
          <a:p>
            <a:fld id="{57B0F47F-CE65-44CD-BC11-238142476D3B}" type="slidenum">
              <a:rPr lang="he-IL" smtClean="0"/>
              <a:t>‹#›</a:t>
            </a:fld>
            <a:endParaRPr lang="he-IL"/>
          </a:p>
        </p:txBody>
      </p:sp>
    </p:spTree>
    <p:extLst>
      <p:ext uri="{BB962C8B-B14F-4D97-AF65-F5344CB8AC3E}">
        <p14:creationId xmlns:p14="http://schemas.microsoft.com/office/powerpoint/2010/main" val="27991556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000D9A-746C-B2F0-FD46-058D5AF5285B}"/>
              </a:ext>
            </a:extLst>
          </p:cNvPr>
          <p:cNvSpPr>
            <a:spLocks noGrp="1"/>
          </p:cNvSpPr>
          <p:nvPr>
            <p:ph type="title"/>
          </p:nvPr>
        </p:nvSpPr>
        <p:spPr/>
        <p:txBody>
          <a:bodyPr/>
          <a:lstStyle/>
          <a:p>
            <a:r>
              <a:rPr lang="en-US"/>
              <a:t>Click to edit Master title style</a:t>
            </a:r>
            <a:endParaRPr lang="he-IL"/>
          </a:p>
        </p:txBody>
      </p:sp>
      <p:sp>
        <p:nvSpPr>
          <p:cNvPr id="3" name="Content Placeholder 2">
            <a:extLst>
              <a:ext uri="{FF2B5EF4-FFF2-40B4-BE49-F238E27FC236}">
                <a16:creationId xmlns:a16="http://schemas.microsoft.com/office/drawing/2014/main" id="{CC8B9F3D-62FA-B50F-85F4-83C932ED9DC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Content Placeholder 3">
            <a:extLst>
              <a:ext uri="{FF2B5EF4-FFF2-40B4-BE49-F238E27FC236}">
                <a16:creationId xmlns:a16="http://schemas.microsoft.com/office/drawing/2014/main" id="{B35A46DA-1CBA-3338-3FEA-84F6D24E0C7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5" name="Date Placeholder 4">
            <a:extLst>
              <a:ext uri="{FF2B5EF4-FFF2-40B4-BE49-F238E27FC236}">
                <a16:creationId xmlns:a16="http://schemas.microsoft.com/office/drawing/2014/main" id="{D8456F91-5675-435F-8B5E-5C9072720D74}"/>
              </a:ext>
            </a:extLst>
          </p:cNvPr>
          <p:cNvSpPr>
            <a:spLocks noGrp="1"/>
          </p:cNvSpPr>
          <p:nvPr>
            <p:ph type="dt" sz="half" idx="10"/>
          </p:nvPr>
        </p:nvSpPr>
        <p:spPr/>
        <p:txBody>
          <a:bodyPr/>
          <a:lstStyle/>
          <a:p>
            <a:fld id="{66EB90F6-6A35-4A92-8524-B1CF2BC31864}" type="datetimeFigureOut">
              <a:rPr lang="he-IL" smtClean="0"/>
              <a:t>כ"ט/אדר/תשפ"ה</a:t>
            </a:fld>
            <a:endParaRPr lang="he-IL"/>
          </a:p>
        </p:txBody>
      </p:sp>
      <p:sp>
        <p:nvSpPr>
          <p:cNvPr id="6" name="Footer Placeholder 5">
            <a:extLst>
              <a:ext uri="{FF2B5EF4-FFF2-40B4-BE49-F238E27FC236}">
                <a16:creationId xmlns:a16="http://schemas.microsoft.com/office/drawing/2014/main" id="{F0D54AE0-214A-E5E9-0F33-2B47962D67A0}"/>
              </a:ext>
            </a:extLst>
          </p:cNvPr>
          <p:cNvSpPr>
            <a:spLocks noGrp="1"/>
          </p:cNvSpPr>
          <p:nvPr>
            <p:ph type="ftr" sz="quarter" idx="11"/>
          </p:nvPr>
        </p:nvSpPr>
        <p:spPr/>
        <p:txBody>
          <a:bodyPr/>
          <a:lstStyle/>
          <a:p>
            <a:endParaRPr lang="he-IL"/>
          </a:p>
        </p:txBody>
      </p:sp>
      <p:sp>
        <p:nvSpPr>
          <p:cNvPr id="7" name="Slide Number Placeholder 6">
            <a:extLst>
              <a:ext uri="{FF2B5EF4-FFF2-40B4-BE49-F238E27FC236}">
                <a16:creationId xmlns:a16="http://schemas.microsoft.com/office/drawing/2014/main" id="{9494B5C7-44EB-A42F-3C16-3D4E0D87BF40}"/>
              </a:ext>
            </a:extLst>
          </p:cNvPr>
          <p:cNvSpPr>
            <a:spLocks noGrp="1"/>
          </p:cNvSpPr>
          <p:nvPr>
            <p:ph type="sldNum" sz="quarter" idx="12"/>
          </p:nvPr>
        </p:nvSpPr>
        <p:spPr/>
        <p:txBody>
          <a:bodyPr/>
          <a:lstStyle/>
          <a:p>
            <a:fld id="{57B0F47F-CE65-44CD-BC11-238142476D3B}" type="slidenum">
              <a:rPr lang="he-IL" smtClean="0"/>
              <a:t>‹#›</a:t>
            </a:fld>
            <a:endParaRPr lang="he-IL"/>
          </a:p>
        </p:txBody>
      </p:sp>
    </p:spTree>
    <p:extLst>
      <p:ext uri="{BB962C8B-B14F-4D97-AF65-F5344CB8AC3E}">
        <p14:creationId xmlns:p14="http://schemas.microsoft.com/office/powerpoint/2010/main" val="10284681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A39C34-9A91-6A6A-F12C-09D5AD7A25FD}"/>
              </a:ext>
            </a:extLst>
          </p:cNvPr>
          <p:cNvSpPr>
            <a:spLocks noGrp="1"/>
          </p:cNvSpPr>
          <p:nvPr>
            <p:ph type="title"/>
          </p:nvPr>
        </p:nvSpPr>
        <p:spPr>
          <a:xfrm>
            <a:off x="839788" y="365125"/>
            <a:ext cx="10515600" cy="1325563"/>
          </a:xfrm>
        </p:spPr>
        <p:txBody>
          <a:bodyPr/>
          <a:lstStyle/>
          <a:p>
            <a:r>
              <a:rPr lang="en-US"/>
              <a:t>Click to edit Master title style</a:t>
            </a:r>
            <a:endParaRPr lang="he-IL"/>
          </a:p>
        </p:txBody>
      </p:sp>
      <p:sp>
        <p:nvSpPr>
          <p:cNvPr id="3" name="Text Placeholder 2">
            <a:extLst>
              <a:ext uri="{FF2B5EF4-FFF2-40B4-BE49-F238E27FC236}">
                <a16:creationId xmlns:a16="http://schemas.microsoft.com/office/drawing/2014/main" id="{CD86C04A-6EAC-0040-7F87-FE7DD54E9AA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D191B28-A6FF-D501-055A-0DC9738E27A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5" name="Text Placeholder 4">
            <a:extLst>
              <a:ext uri="{FF2B5EF4-FFF2-40B4-BE49-F238E27FC236}">
                <a16:creationId xmlns:a16="http://schemas.microsoft.com/office/drawing/2014/main" id="{9E219C85-55BE-498E-F9D0-37F646A6B72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AE10844-6C76-0458-A088-7C10F1CC47F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7" name="Date Placeholder 6">
            <a:extLst>
              <a:ext uri="{FF2B5EF4-FFF2-40B4-BE49-F238E27FC236}">
                <a16:creationId xmlns:a16="http://schemas.microsoft.com/office/drawing/2014/main" id="{2246C7EC-D724-316E-6C38-F16085F5420B}"/>
              </a:ext>
            </a:extLst>
          </p:cNvPr>
          <p:cNvSpPr>
            <a:spLocks noGrp="1"/>
          </p:cNvSpPr>
          <p:nvPr>
            <p:ph type="dt" sz="half" idx="10"/>
          </p:nvPr>
        </p:nvSpPr>
        <p:spPr/>
        <p:txBody>
          <a:bodyPr/>
          <a:lstStyle/>
          <a:p>
            <a:fld id="{66EB90F6-6A35-4A92-8524-B1CF2BC31864}" type="datetimeFigureOut">
              <a:rPr lang="he-IL" smtClean="0"/>
              <a:t>כ"ט/אדר/תשפ"ה</a:t>
            </a:fld>
            <a:endParaRPr lang="he-IL"/>
          </a:p>
        </p:txBody>
      </p:sp>
      <p:sp>
        <p:nvSpPr>
          <p:cNvPr id="8" name="Footer Placeholder 7">
            <a:extLst>
              <a:ext uri="{FF2B5EF4-FFF2-40B4-BE49-F238E27FC236}">
                <a16:creationId xmlns:a16="http://schemas.microsoft.com/office/drawing/2014/main" id="{F5C546EE-5454-EA91-2301-461738442D0F}"/>
              </a:ext>
            </a:extLst>
          </p:cNvPr>
          <p:cNvSpPr>
            <a:spLocks noGrp="1"/>
          </p:cNvSpPr>
          <p:nvPr>
            <p:ph type="ftr" sz="quarter" idx="11"/>
          </p:nvPr>
        </p:nvSpPr>
        <p:spPr/>
        <p:txBody>
          <a:bodyPr/>
          <a:lstStyle/>
          <a:p>
            <a:endParaRPr lang="he-IL"/>
          </a:p>
        </p:txBody>
      </p:sp>
      <p:sp>
        <p:nvSpPr>
          <p:cNvPr id="9" name="Slide Number Placeholder 8">
            <a:extLst>
              <a:ext uri="{FF2B5EF4-FFF2-40B4-BE49-F238E27FC236}">
                <a16:creationId xmlns:a16="http://schemas.microsoft.com/office/drawing/2014/main" id="{3C7D6C98-4818-4473-8812-814809C49196}"/>
              </a:ext>
            </a:extLst>
          </p:cNvPr>
          <p:cNvSpPr>
            <a:spLocks noGrp="1"/>
          </p:cNvSpPr>
          <p:nvPr>
            <p:ph type="sldNum" sz="quarter" idx="12"/>
          </p:nvPr>
        </p:nvSpPr>
        <p:spPr/>
        <p:txBody>
          <a:bodyPr/>
          <a:lstStyle/>
          <a:p>
            <a:fld id="{57B0F47F-CE65-44CD-BC11-238142476D3B}" type="slidenum">
              <a:rPr lang="he-IL" smtClean="0"/>
              <a:t>‹#›</a:t>
            </a:fld>
            <a:endParaRPr lang="he-IL"/>
          </a:p>
        </p:txBody>
      </p:sp>
    </p:spTree>
    <p:extLst>
      <p:ext uri="{BB962C8B-B14F-4D97-AF65-F5344CB8AC3E}">
        <p14:creationId xmlns:p14="http://schemas.microsoft.com/office/powerpoint/2010/main" val="31028162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D513C5-7457-5281-92DF-EA682F25395D}"/>
              </a:ext>
            </a:extLst>
          </p:cNvPr>
          <p:cNvSpPr>
            <a:spLocks noGrp="1"/>
          </p:cNvSpPr>
          <p:nvPr>
            <p:ph type="title"/>
          </p:nvPr>
        </p:nvSpPr>
        <p:spPr/>
        <p:txBody>
          <a:bodyPr/>
          <a:lstStyle/>
          <a:p>
            <a:r>
              <a:rPr lang="en-US"/>
              <a:t>Click to edit Master title style</a:t>
            </a:r>
            <a:endParaRPr lang="he-IL"/>
          </a:p>
        </p:txBody>
      </p:sp>
      <p:sp>
        <p:nvSpPr>
          <p:cNvPr id="3" name="Date Placeholder 2">
            <a:extLst>
              <a:ext uri="{FF2B5EF4-FFF2-40B4-BE49-F238E27FC236}">
                <a16:creationId xmlns:a16="http://schemas.microsoft.com/office/drawing/2014/main" id="{D508A3FE-B7F8-F410-A6C5-CBA8D7D1DC57}"/>
              </a:ext>
            </a:extLst>
          </p:cNvPr>
          <p:cNvSpPr>
            <a:spLocks noGrp="1"/>
          </p:cNvSpPr>
          <p:nvPr>
            <p:ph type="dt" sz="half" idx="10"/>
          </p:nvPr>
        </p:nvSpPr>
        <p:spPr/>
        <p:txBody>
          <a:bodyPr/>
          <a:lstStyle/>
          <a:p>
            <a:fld id="{66EB90F6-6A35-4A92-8524-B1CF2BC31864}" type="datetimeFigureOut">
              <a:rPr lang="he-IL" smtClean="0"/>
              <a:t>כ"ט/אדר/תשפ"ה</a:t>
            </a:fld>
            <a:endParaRPr lang="he-IL"/>
          </a:p>
        </p:txBody>
      </p:sp>
      <p:sp>
        <p:nvSpPr>
          <p:cNvPr id="4" name="Footer Placeholder 3">
            <a:extLst>
              <a:ext uri="{FF2B5EF4-FFF2-40B4-BE49-F238E27FC236}">
                <a16:creationId xmlns:a16="http://schemas.microsoft.com/office/drawing/2014/main" id="{3A04D0B8-E8D4-55F3-E5F2-4A767EFA3DE7}"/>
              </a:ext>
            </a:extLst>
          </p:cNvPr>
          <p:cNvSpPr>
            <a:spLocks noGrp="1"/>
          </p:cNvSpPr>
          <p:nvPr>
            <p:ph type="ftr" sz="quarter" idx="11"/>
          </p:nvPr>
        </p:nvSpPr>
        <p:spPr/>
        <p:txBody>
          <a:bodyPr/>
          <a:lstStyle/>
          <a:p>
            <a:endParaRPr lang="he-IL"/>
          </a:p>
        </p:txBody>
      </p:sp>
      <p:sp>
        <p:nvSpPr>
          <p:cNvPr id="5" name="Slide Number Placeholder 4">
            <a:extLst>
              <a:ext uri="{FF2B5EF4-FFF2-40B4-BE49-F238E27FC236}">
                <a16:creationId xmlns:a16="http://schemas.microsoft.com/office/drawing/2014/main" id="{C4329DFB-42BA-448F-66D4-F5946F20D9B5}"/>
              </a:ext>
            </a:extLst>
          </p:cNvPr>
          <p:cNvSpPr>
            <a:spLocks noGrp="1"/>
          </p:cNvSpPr>
          <p:nvPr>
            <p:ph type="sldNum" sz="quarter" idx="12"/>
          </p:nvPr>
        </p:nvSpPr>
        <p:spPr/>
        <p:txBody>
          <a:bodyPr/>
          <a:lstStyle/>
          <a:p>
            <a:fld id="{57B0F47F-CE65-44CD-BC11-238142476D3B}" type="slidenum">
              <a:rPr lang="he-IL" smtClean="0"/>
              <a:t>‹#›</a:t>
            </a:fld>
            <a:endParaRPr lang="he-IL"/>
          </a:p>
        </p:txBody>
      </p:sp>
    </p:spTree>
    <p:extLst>
      <p:ext uri="{BB962C8B-B14F-4D97-AF65-F5344CB8AC3E}">
        <p14:creationId xmlns:p14="http://schemas.microsoft.com/office/powerpoint/2010/main" val="39783693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C438D1B-2069-6EF4-804F-82A9A1C1383A}"/>
              </a:ext>
            </a:extLst>
          </p:cNvPr>
          <p:cNvSpPr>
            <a:spLocks noGrp="1"/>
          </p:cNvSpPr>
          <p:nvPr>
            <p:ph type="dt" sz="half" idx="10"/>
          </p:nvPr>
        </p:nvSpPr>
        <p:spPr/>
        <p:txBody>
          <a:bodyPr/>
          <a:lstStyle/>
          <a:p>
            <a:fld id="{66EB90F6-6A35-4A92-8524-B1CF2BC31864}" type="datetimeFigureOut">
              <a:rPr lang="he-IL" smtClean="0"/>
              <a:t>כ"ט/אדר/תשפ"ה</a:t>
            </a:fld>
            <a:endParaRPr lang="he-IL"/>
          </a:p>
        </p:txBody>
      </p:sp>
      <p:sp>
        <p:nvSpPr>
          <p:cNvPr id="3" name="Footer Placeholder 2">
            <a:extLst>
              <a:ext uri="{FF2B5EF4-FFF2-40B4-BE49-F238E27FC236}">
                <a16:creationId xmlns:a16="http://schemas.microsoft.com/office/drawing/2014/main" id="{4F4F7BA2-F5A1-F75B-BA48-959BF1AEDD59}"/>
              </a:ext>
            </a:extLst>
          </p:cNvPr>
          <p:cNvSpPr>
            <a:spLocks noGrp="1"/>
          </p:cNvSpPr>
          <p:nvPr>
            <p:ph type="ftr" sz="quarter" idx="11"/>
          </p:nvPr>
        </p:nvSpPr>
        <p:spPr/>
        <p:txBody>
          <a:bodyPr/>
          <a:lstStyle/>
          <a:p>
            <a:endParaRPr lang="he-IL"/>
          </a:p>
        </p:txBody>
      </p:sp>
      <p:sp>
        <p:nvSpPr>
          <p:cNvPr id="4" name="Slide Number Placeholder 3">
            <a:extLst>
              <a:ext uri="{FF2B5EF4-FFF2-40B4-BE49-F238E27FC236}">
                <a16:creationId xmlns:a16="http://schemas.microsoft.com/office/drawing/2014/main" id="{F4788536-655A-74F8-B1C5-9E5F9EBF65BD}"/>
              </a:ext>
            </a:extLst>
          </p:cNvPr>
          <p:cNvSpPr>
            <a:spLocks noGrp="1"/>
          </p:cNvSpPr>
          <p:nvPr>
            <p:ph type="sldNum" sz="quarter" idx="12"/>
          </p:nvPr>
        </p:nvSpPr>
        <p:spPr/>
        <p:txBody>
          <a:bodyPr/>
          <a:lstStyle/>
          <a:p>
            <a:fld id="{57B0F47F-CE65-44CD-BC11-238142476D3B}" type="slidenum">
              <a:rPr lang="he-IL" smtClean="0"/>
              <a:t>‹#›</a:t>
            </a:fld>
            <a:endParaRPr lang="he-IL"/>
          </a:p>
        </p:txBody>
      </p:sp>
    </p:spTree>
    <p:extLst>
      <p:ext uri="{BB962C8B-B14F-4D97-AF65-F5344CB8AC3E}">
        <p14:creationId xmlns:p14="http://schemas.microsoft.com/office/powerpoint/2010/main" val="18000640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B140EB-FC4C-6507-ABD1-A0C74706444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he-IL"/>
          </a:p>
        </p:txBody>
      </p:sp>
      <p:sp>
        <p:nvSpPr>
          <p:cNvPr id="3" name="Content Placeholder 2">
            <a:extLst>
              <a:ext uri="{FF2B5EF4-FFF2-40B4-BE49-F238E27FC236}">
                <a16:creationId xmlns:a16="http://schemas.microsoft.com/office/drawing/2014/main" id="{AB72C256-4605-7755-49B8-562E8E53416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Text Placeholder 3">
            <a:extLst>
              <a:ext uri="{FF2B5EF4-FFF2-40B4-BE49-F238E27FC236}">
                <a16:creationId xmlns:a16="http://schemas.microsoft.com/office/drawing/2014/main" id="{4803154E-640A-681A-8995-28DE81DB43B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FE91482-28D7-FF09-B574-21A18027D730}"/>
              </a:ext>
            </a:extLst>
          </p:cNvPr>
          <p:cNvSpPr>
            <a:spLocks noGrp="1"/>
          </p:cNvSpPr>
          <p:nvPr>
            <p:ph type="dt" sz="half" idx="10"/>
          </p:nvPr>
        </p:nvSpPr>
        <p:spPr/>
        <p:txBody>
          <a:bodyPr/>
          <a:lstStyle/>
          <a:p>
            <a:fld id="{66EB90F6-6A35-4A92-8524-B1CF2BC31864}" type="datetimeFigureOut">
              <a:rPr lang="he-IL" smtClean="0"/>
              <a:t>כ"ט/אדר/תשפ"ה</a:t>
            </a:fld>
            <a:endParaRPr lang="he-IL"/>
          </a:p>
        </p:txBody>
      </p:sp>
      <p:sp>
        <p:nvSpPr>
          <p:cNvPr id="6" name="Footer Placeholder 5">
            <a:extLst>
              <a:ext uri="{FF2B5EF4-FFF2-40B4-BE49-F238E27FC236}">
                <a16:creationId xmlns:a16="http://schemas.microsoft.com/office/drawing/2014/main" id="{6A3E9DCA-B961-0FF0-B4AE-DEC002DF0E73}"/>
              </a:ext>
            </a:extLst>
          </p:cNvPr>
          <p:cNvSpPr>
            <a:spLocks noGrp="1"/>
          </p:cNvSpPr>
          <p:nvPr>
            <p:ph type="ftr" sz="quarter" idx="11"/>
          </p:nvPr>
        </p:nvSpPr>
        <p:spPr/>
        <p:txBody>
          <a:bodyPr/>
          <a:lstStyle/>
          <a:p>
            <a:endParaRPr lang="he-IL"/>
          </a:p>
        </p:txBody>
      </p:sp>
      <p:sp>
        <p:nvSpPr>
          <p:cNvPr id="7" name="Slide Number Placeholder 6">
            <a:extLst>
              <a:ext uri="{FF2B5EF4-FFF2-40B4-BE49-F238E27FC236}">
                <a16:creationId xmlns:a16="http://schemas.microsoft.com/office/drawing/2014/main" id="{3D87E21D-698F-181D-ED61-7C70DAFC3381}"/>
              </a:ext>
            </a:extLst>
          </p:cNvPr>
          <p:cNvSpPr>
            <a:spLocks noGrp="1"/>
          </p:cNvSpPr>
          <p:nvPr>
            <p:ph type="sldNum" sz="quarter" idx="12"/>
          </p:nvPr>
        </p:nvSpPr>
        <p:spPr/>
        <p:txBody>
          <a:bodyPr/>
          <a:lstStyle/>
          <a:p>
            <a:fld id="{57B0F47F-CE65-44CD-BC11-238142476D3B}" type="slidenum">
              <a:rPr lang="he-IL" smtClean="0"/>
              <a:t>‹#›</a:t>
            </a:fld>
            <a:endParaRPr lang="he-IL"/>
          </a:p>
        </p:txBody>
      </p:sp>
    </p:spTree>
    <p:extLst>
      <p:ext uri="{BB962C8B-B14F-4D97-AF65-F5344CB8AC3E}">
        <p14:creationId xmlns:p14="http://schemas.microsoft.com/office/powerpoint/2010/main" val="37887982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D8DDA-88F8-0A54-2E93-6A3BC613485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he-IL"/>
          </a:p>
        </p:txBody>
      </p:sp>
      <p:sp>
        <p:nvSpPr>
          <p:cNvPr id="3" name="Picture Placeholder 2">
            <a:extLst>
              <a:ext uri="{FF2B5EF4-FFF2-40B4-BE49-F238E27FC236}">
                <a16:creationId xmlns:a16="http://schemas.microsoft.com/office/drawing/2014/main" id="{990CE2AC-AD54-84B4-B63F-259107FB953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he-IL"/>
          </a:p>
        </p:txBody>
      </p:sp>
      <p:sp>
        <p:nvSpPr>
          <p:cNvPr id="4" name="Text Placeholder 3">
            <a:extLst>
              <a:ext uri="{FF2B5EF4-FFF2-40B4-BE49-F238E27FC236}">
                <a16:creationId xmlns:a16="http://schemas.microsoft.com/office/drawing/2014/main" id="{827A12C6-8C21-7F0C-7C0F-7F06E5FF9F8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7364CA5-7073-7AAD-5B3E-EE58FCC2A27C}"/>
              </a:ext>
            </a:extLst>
          </p:cNvPr>
          <p:cNvSpPr>
            <a:spLocks noGrp="1"/>
          </p:cNvSpPr>
          <p:nvPr>
            <p:ph type="dt" sz="half" idx="10"/>
          </p:nvPr>
        </p:nvSpPr>
        <p:spPr/>
        <p:txBody>
          <a:bodyPr/>
          <a:lstStyle/>
          <a:p>
            <a:fld id="{66EB90F6-6A35-4A92-8524-B1CF2BC31864}" type="datetimeFigureOut">
              <a:rPr lang="he-IL" smtClean="0"/>
              <a:t>כ"ט/אדר/תשפ"ה</a:t>
            </a:fld>
            <a:endParaRPr lang="he-IL"/>
          </a:p>
        </p:txBody>
      </p:sp>
      <p:sp>
        <p:nvSpPr>
          <p:cNvPr id="6" name="Footer Placeholder 5">
            <a:extLst>
              <a:ext uri="{FF2B5EF4-FFF2-40B4-BE49-F238E27FC236}">
                <a16:creationId xmlns:a16="http://schemas.microsoft.com/office/drawing/2014/main" id="{6C1037CC-ECA3-3127-6664-659709AE9944}"/>
              </a:ext>
            </a:extLst>
          </p:cNvPr>
          <p:cNvSpPr>
            <a:spLocks noGrp="1"/>
          </p:cNvSpPr>
          <p:nvPr>
            <p:ph type="ftr" sz="quarter" idx="11"/>
          </p:nvPr>
        </p:nvSpPr>
        <p:spPr/>
        <p:txBody>
          <a:bodyPr/>
          <a:lstStyle/>
          <a:p>
            <a:endParaRPr lang="he-IL"/>
          </a:p>
        </p:txBody>
      </p:sp>
      <p:sp>
        <p:nvSpPr>
          <p:cNvPr id="7" name="Slide Number Placeholder 6">
            <a:extLst>
              <a:ext uri="{FF2B5EF4-FFF2-40B4-BE49-F238E27FC236}">
                <a16:creationId xmlns:a16="http://schemas.microsoft.com/office/drawing/2014/main" id="{AD248FF3-CFBA-1E3C-30B4-74F38467F1C7}"/>
              </a:ext>
            </a:extLst>
          </p:cNvPr>
          <p:cNvSpPr>
            <a:spLocks noGrp="1"/>
          </p:cNvSpPr>
          <p:nvPr>
            <p:ph type="sldNum" sz="quarter" idx="12"/>
          </p:nvPr>
        </p:nvSpPr>
        <p:spPr/>
        <p:txBody>
          <a:bodyPr/>
          <a:lstStyle/>
          <a:p>
            <a:fld id="{57B0F47F-CE65-44CD-BC11-238142476D3B}" type="slidenum">
              <a:rPr lang="he-IL" smtClean="0"/>
              <a:t>‹#›</a:t>
            </a:fld>
            <a:endParaRPr lang="he-IL"/>
          </a:p>
        </p:txBody>
      </p:sp>
    </p:spTree>
    <p:extLst>
      <p:ext uri="{BB962C8B-B14F-4D97-AF65-F5344CB8AC3E}">
        <p14:creationId xmlns:p14="http://schemas.microsoft.com/office/powerpoint/2010/main" val="29681403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AF0ACA0-1260-1DE9-038A-B1F7204DC28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he-IL"/>
          </a:p>
        </p:txBody>
      </p:sp>
      <p:sp>
        <p:nvSpPr>
          <p:cNvPr id="3" name="Text Placeholder 2">
            <a:extLst>
              <a:ext uri="{FF2B5EF4-FFF2-40B4-BE49-F238E27FC236}">
                <a16:creationId xmlns:a16="http://schemas.microsoft.com/office/drawing/2014/main" id="{33D38D27-CA23-0D07-CE12-E3682536754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a:extLst>
              <a:ext uri="{FF2B5EF4-FFF2-40B4-BE49-F238E27FC236}">
                <a16:creationId xmlns:a16="http://schemas.microsoft.com/office/drawing/2014/main" id="{BF9BFBF9-349D-2061-5851-CC999173DF5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6EB90F6-6A35-4A92-8524-B1CF2BC31864}" type="datetimeFigureOut">
              <a:rPr lang="he-IL" smtClean="0"/>
              <a:t>כ"ט/אדר/תשפ"ה</a:t>
            </a:fld>
            <a:endParaRPr lang="he-IL"/>
          </a:p>
        </p:txBody>
      </p:sp>
      <p:sp>
        <p:nvSpPr>
          <p:cNvPr id="5" name="Footer Placeholder 4">
            <a:extLst>
              <a:ext uri="{FF2B5EF4-FFF2-40B4-BE49-F238E27FC236}">
                <a16:creationId xmlns:a16="http://schemas.microsoft.com/office/drawing/2014/main" id="{9BF88EE2-0082-A300-C682-1A2B33274C3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he-IL"/>
          </a:p>
        </p:txBody>
      </p:sp>
      <p:sp>
        <p:nvSpPr>
          <p:cNvPr id="6" name="Slide Number Placeholder 5">
            <a:extLst>
              <a:ext uri="{FF2B5EF4-FFF2-40B4-BE49-F238E27FC236}">
                <a16:creationId xmlns:a16="http://schemas.microsoft.com/office/drawing/2014/main" id="{C607B2A1-31DC-B5E9-655D-CE7A53AB91C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7B0F47F-CE65-44CD-BC11-238142476D3B}" type="slidenum">
              <a:rPr lang="he-IL" smtClean="0"/>
              <a:t>‹#›</a:t>
            </a:fld>
            <a:endParaRPr lang="he-IL"/>
          </a:p>
        </p:txBody>
      </p:sp>
    </p:spTree>
    <p:extLst>
      <p:ext uri="{BB962C8B-B14F-4D97-AF65-F5344CB8AC3E}">
        <p14:creationId xmlns:p14="http://schemas.microsoft.com/office/powerpoint/2010/main" val="142848585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he-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lyx.srayaa.com/" TargetMode="External"/><Relationship Id="rId2" Type="http://schemas.openxmlformats.org/officeDocument/2006/relationships/hyperlink" Target="https://srayaa.wixsite.com/math/various" TargetMode="Externa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file:///C:\Users" TargetMode="External"/><Relationship Id="rId1" Type="http://schemas.openxmlformats.org/officeDocument/2006/relationships/slideLayout" Target="../slideLayouts/slideLayout1.xml"/><Relationship Id="rId5" Type="http://schemas.openxmlformats.org/officeDocument/2006/relationships/hyperlink" Target="https://support.microsoft.com/he-il/windows/%D7%A0%D7%99%D7%94%D7%95%D7%9C-%D7%97%D7%A9%D7%91%D7%95%D7%A0%D7%95%D7%AA-%D7%9E%D7%A9%D7%AA%D7%9E%D7%A9%D7%99%D7%9D-%D7%91-windows-104dc19f-6430-4b49-6a2b-e4dbd1dcdf32" TargetMode="External"/><Relationship Id="rId4" Type="http://schemas.openxmlformats.org/officeDocument/2006/relationships/hyperlink" Target="https://support.microsoft.com/he-il/account-billing/%D7%9B%D7%99%D7%A6%D7%93-%D7%9C%D7%99%D7%A6%D7%95%D7%A8-%D7%97%D7%A9%D7%91%D7%95%D7%9F-microsoft-%D7%97%D7%93%D7%A9-a84675c3-3e9e-17cf-2911-3d56b15c0aaf" TargetMode="Externa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slide" Target="slide22.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slide" Target="slide22.xml"/><Relationship Id="rId2" Type="http://schemas.openxmlformats.org/officeDocument/2006/relationships/slide" Target="slide4.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hyperlink" Target="https://miktex.org/howto/install-miktex" TargetMode="Externa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miktex.org/download" TargetMode="Externa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C1A8211-DB32-1D5A-620F-3DC8E1FDC38A}"/>
              </a:ext>
            </a:extLst>
          </p:cNvPr>
          <p:cNvSpPr txBox="1"/>
          <p:nvPr/>
        </p:nvSpPr>
        <p:spPr>
          <a:xfrm>
            <a:off x="3568557" y="1859340"/>
            <a:ext cx="5054885" cy="1569660"/>
          </a:xfrm>
          <a:prstGeom prst="rect">
            <a:avLst/>
          </a:prstGeom>
          <a:noFill/>
        </p:spPr>
        <p:txBody>
          <a:bodyPr wrap="square" rtlCol="1">
            <a:spAutoFit/>
          </a:bodyPr>
          <a:lstStyle/>
          <a:p>
            <a:pPr algn="ctr" rtl="1"/>
            <a:r>
              <a:rPr lang="he-IL" sz="4800" dirty="0">
                <a:solidFill>
                  <a:srgbClr val="084149"/>
                </a:solidFill>
                <a:latin typeface="Suez One" panose="00000500000000000000" pitchFamily="2" charset="-79"/>
                <a:cs typeface="Suez One" panose="00000500000000000000" pitchFamily="2" charset="-79"/>
              </a:rPr>
              <a:t>התקנת </a:t>
            </a:r>
            <a:r>
              <a:rPr lang="en-US" sz="4800" dirty="0">
                <a:solidFill>
                  <a:srgbClr val="084149"/>
                </a:solidFill>
                <a:latin typeface="Suez One" panose="00000500000000000000" pitchFamily="2" charset="-79"/>
                <a:cs typeface="Suez One" panose="00000500000000000000" pitchFamily="2" charset="-79"/>
              </a:rPr>
              <a:t>MiKTeX</a:t>
            </a:r>
            <a:endParaRPr lang="he-IL" sz="4800" dirty="0">
              <a:solidFill>
                <a:srgbClr val="084149"/>
              </a:solidFill>
              <a:latin typeface="Suez One" panose="00000500000000000000" pitchFamily="2" charset="-79"/>
              <a:cs typeface="Suez One" panose="00000500000000000000" pitchFamily="2" charset="-79"/>
            </a:endParaRPr>
          </a:p>
          <a:p>
            <a:pPr algn="ctr" rtl="1"/>
            <a:r>
              <a:rPr lang="he-IL" sz="4800" dirty="0">
                <a:solidFill>
                  <a:srgbClr val="084149"/>
                </a:solidFill>
                <a:latin typeface="Suez One" panose="00000500000000000000" pitchFamily="2" charset="-79"/>
                <a:cs typeface="Suez One" panose="00000500000000000000" pitchFamily="2" charset="-79"/>
              </a:rPr>
              <a:t>על </a:t>
            </a:r>
            <a:r>
              <a:rPr lang="en-US" sz="4800" dirty="0">
                <a:solidFill>
                  <a:srgbClr val="084149"/>
                </a:solidFill>
                <a:latin typeface="Suez One" panose="00000500000000000000" pitchFamily="2" charset="-79"/>
                <a:cs typeface="Suez One" panose="00000500000000000000" pitchFamily="2" charset="-79"/>
              </a:rPr>
              <a:t>Windows</a:t>
            </a:r>
            <a:endParaRPr lang="he-IL" sz="4800" dirty="0">
              <a:solidFill>
                <a:srgbClr val="084149"/>
              </a:solidFill>
              <a:latin typeface="Suez One" panose="00000500000000000000" pitchFamily="2" charset="-79"/>
              <a:cs typeface="Suez One" panose="00000500000000000000" pitchFamily="2" charset="-79"/>
            </a:endParaRPr>
          </a:p>
        </p:txBody>
      </p:sp>
      <p:sp>
        <p:nvSpPr>
          <p:cNvPr id="4" name="TextBox 3">
            <a:extLst>
              <a:ext uri="{FF2B5EF4-FFF2-40B4-BE49-F238E27FC236}">
                <a16:creationId xmlns:a16="http://schemas.microsoft.com/office/drawing/2014/main" id="{AFCC42D4-EA17-5F77-6B86-008B51D39758}"/>
              </a:ext>
            </a:extLst>
          </p:cNvPr>
          <p:cNvSpPr txBox="1"/>
          <p:nvPr/>
        </p:nvSpPr>
        <p:spPr>
          <a:xfrm>
            <a:off x="5147351" y="3429000"/>
            <a:ext cx="1897295" cy="461665"/>
          </a:xfrm>
          <a:prstGeom prst="rect">
            <a:avLst/>
          </a:prstGeom>
          <a:noFill/>
        </p:spPr>
        <p:txBody>
          <a:bodyPr wrap="square" rtlCol="1">
            <a:spAutoFit/>
          </a:bodyPr>
          <a:lstStyle/>
          <a:p>
            <a:pPr algn="ctr" rtl="1"/>
            <a:r>
              <a:rPr lang="he-IL" sz="2400" dirty="0">
                <a:solidFill>
                  <a:srgbClr val="084149"/>
                </a:solidFill>
                <a:latin typeface="Suez One" panose="00000500000000000000" pitchFamily="2" charset="-79"/>
                <a:cs typeface="Suez One" panose="00000500000000000000" pitchFamily="2" charset="-79"/>
              </a:rPr>
              <a:t>שריה אנסבכר</a:t>
            </a:r>
          </a:p>
        </p:txBody>
      </p:sp>
      <p:sp>
        <p:nvSpPr>
          <p:cNvPr id="5" name="TextBox 4">
            <a:extLst>
              <a:ext uri="{FF2B5EF4-FFF2-40B4-BE49-F238E27FC236}">
                <a16:creationId xmlns:a16="http://schemas.microsoft.com/office/drawing/2014/main" id="{3E9DB7B4-E47A-D837-0B44-CC53FD04814A}"/>
              </a:ext>
            </a:extLst>
          </p:cNvPr>
          <p:cNvSpPr txBox="1"/>
          <p:nvPr/>
        </p:nvSpPr>
        <p:spPr>
          <a:xfrm>
            <a:off x="3614984" y="5460325"/>
            <a:ext cx="4962027" cy="1304203"/>
          </a:xfrm>
          <a:prstGeom prst="rect">
            <a:avLst/>
          </a:prstGeom>
          <a:noFill/>
        </p:spPr>
        <p:txBody>
          <a:bodyPr wrap="square" rtlCol="1">
            <a:spAutoFit/>
          </a:bodyPr>
          <a:lstStyle/>
          <a:p>
            <a:pPr algn="ctr" rtl="1">
              <a:lnSpc>
                <a:spcPct val="150000"/>
              </a:lnSpc>
            </a:pPr>
            <a:r>
              <a:rPr lang="he-IL" dirty="0">
                <a:solidFill>
                  <a:srgbClr val="084149"/>
                </a:solidFill>
                <a:latin typeface="Suez One" panose="00000500000000000000" pitchFamily="2" charset="-79"/>
                <a:cs typeface="Suez One" panose="00000500000000000000" pitchFamily="2" charset="-79"/>
              </a:rPr>
              <a:t>מדריך זה הוא חלק מסדרת מדריכים המופיעה באתר:</a:t>
            </a:r>
            <a:endParaRPr lang="en-US" dirty="0">
              <a:solidFill>
                <a:srgbClr val="084149"/>
              </a:solidFill>
              <a:latin typeface="Suez One" panose="00000500000000000000" pitchFamily="2" charset="-79"/>
              <a:cs typeface="Suez One" panose="00000500000000000000" pitchFamily="2" charset="-79"/>
            </a:endParaRPr>
          </a:p>
          <a:p>
            <a:pPr algn="ctr" rtl="1">
              <a:lnSpc>
                <a:spcPct val="150000"/>
              </a:lnSpc>
            </a:pPr>
            <a:r>
              <a:rPr lang="he-IL" dirty="0">
                <a:solidFill>
                  <a:srgbClr val="084149"/>
                </a:solidFill>
                <a:latin typeface="Suez One" panose="00000500000000000000" pitchFamily="2" charset="-79"/>
                <a:cs typeface="Suez One" panose="00000500000000000000" pitchFamily="2" charset="-79"/>
              </a:rPr>
              <a:t>עִבְלִיקְס - הכל על </a:t>
            </a:r>
            <a:r>
              <a:rPr lang="en-US" dirty="0">
                <a:solidFill>
                  <a:srgbClr val="084149"/>
                </a:solidFill>
                <a:latin typeface="Suez One" panose="00000500000000000000" pitchFamily="2" charset="-79"/>
                <a:cs typeface="Suez One" panose="00000500000000000000" pitchFamily="2" charset="-79"/>
              </a:rPr>
              <a:t>LyX</a:t>
            </a:r>
            <a:r>
              <a:rPr lang="he-IL">
                <a:solidFill>
                  <a:srgbClr val="084149"/>
                </a:solidFill>
                <a:latin typeface="Suez One" panose="00000500000000000000" pitchFamily="2" charset="-79"/>
                <a:cs typeface="Suez One" panose="00000500000000000000" pitchFamily="2" charset="-79"/>
              </a:rPr>
              <a:t>, </a:t>
            </a:r>
            <a:r>
              <a:rPr lang="he-IL" dirty="0">
                <a:solidFill>
                  <a:srgbClr val="084149"/>
                </a:solidFill>
                <a:latin typeface="Suez One" panose="00000500000000000000" pitchFamily="2" charset="-79"/>
                <a:cs typeface="Suez One" panose="00000500000000000000" pitchFamily="2" charset="-79"/>
              </a:rPr>
              <a:t>בעברית</a:t>
            </a:r>
          </a:p>
          <a:p>
            <a:pPr algn="ctr" rtl="1">
              <a:lnSpc>
                <a:spcPct val="150000"/>
              </a:lnSpc>
            </a:pPr>
            <a:r>
              <a:rPr lang="en-US" dirty="0">
                <a:solidFill>
                  <a:srgbClr val="084149"/>
                </a:solidFill>
                <a:latin typeface="Suez One" panose="00000500000000000000" pitchFamily="2" charset="-79"/>
                <a:cs typeface="Suez One" panose="00000500000000000000" pitchFamily="2" charset="-79"/>
                <a:hlinkClick r:id="rId2"/>
              </a:rPr>
              <a:t>https://</a:t>
            </a:r>
            <a:r>
              <a:rPr lang="en-US" dirty="0">
                <a:solidFill>
                  <a:srgbClr val="084149"/>
                </a:solidFill>
                <a:latin typeface="Suez One" panose="00000500000000000000" pitchFamily="2" charset="-79"/>
                <a:cs typeface="Suez One" panose="00000500000000000000" pitchFamily="2" charset="-79"/>
                <a:hlinkClick r:id="rId3"/>
              </a:rPr>
              <a:t>lyx.srayaa.com</a:t>
            </a:r>
            <a:endParaRPr lang="he-IL" dirty="0">
              <a:solidFill>
                <a:srgbClr val="084149"/>
              </a:solidFill>
              <a:latin typeface="Suez One" panose="00000500000000000000" pitchFamily="2" charset="-79"/>
              <a:cs typeface="Suez One" panose="00000500000000000000" pitchFamily="2" charset="-79"/>
            </a:endParaRPr>
          </a:p>
        </p:txBody>
      </p:sp>
    </p:spTree>
    <p:extLst>
      <p:ext uri="{BB962C8B-B14F-4D97-AF65-F5344CB8AC3E}">
        <p14:creationId xmlns:p14="http://schemas.microsoft.com/office/powerpoint/2010/main" val="14337130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a:extLst>
            <a:ext uri="{FF2B5EF4-FFF2-40B4-BE49-F238E27FC236}">
              <a16:creationId xmlns:a16="http://schemas.microsoft.com/office/drawing/2014/main" id="{37A1C174-9A9D-CFB8-A292-CA249B2FA743}"/>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A8F95D69-8980-693C-67BD-28AD41133466}"/>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ההתקנה עצמה</a:t>
            </a:r>
          </a:p>
        </p:txBody>
      </p:sp>
      <p:sp>
        <p:nvSpPr>
          <p:cNvPr id="3" name="TextBox 2">
            <a:extLst>
              <a:ext uri="{FF2B5EF4-FFF2-40B4-BE49-F238E27FC236}">
                <a16:creationId xmlns:a16="http://schemas.microsoft.com/office/drawing/2014/main" id="{6CB4BCE8-4078-448F-62A5-05D617CD50E9}"/>
              </a:ext>
            </a:extLst>
          </p:cNvPr>
          <p:cNvSpPr txBox="1"/>
          <p:nvPr/>
        </p:nvSpPr>
        <p:spPr>
          <a:xfrm>
            <a:off x="1482600" y="830997"/>
            <a:ext cx="9226800" cy="830997"/>
          </a:xfrm>
          <a:prstGeom prst="rect">
            <a:avLst/>
          </a:prstGeom>
          <a:noFill/>
        </p:spPr>
        <p:txBody>
          <a:bodyPr wrap="square" rtlCol="1">
            <a:spAutoFit/>
          </a:bodyPr>
          <a:lstStyle/>
          <a:p>
            <a:pPr algn="r" rtl="1"/>
            <a:endParaRPr lang="he-IL"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אין צורך לשנות את מיקום ההתקנה - נלחץ על "</a:t>
            </a:r>
            <a:r>
              <a:rPr lang="en-US" sz="2400" dirty="0">
                <a:solidFill>
                  <a:srgbClr val="084149"/>
                </a:solidFill>
                <a:latin typeface="Heebo" pitchFamily="2" charset="-79"/>
                <a:cs typeface="Heebo" pitchFamily="2" charset="-79"/>
              </a:rPr>
              <a:t>Next</a:t>
            </a:r>
            <a:r>
              <a:rPr lang="he-IL" sz="2400" dirty="0">
                <a:solidFill>
                  <a:srgbClr val="084149"/>
                </a:solidFill>
                <a:latin typeface="Heebo" pitchFamily="2" charset="-79"/>
                <a:cs typeface="Heebo" pitchFamily="2" charset="-79"/>
              </a:rPr>
              <a:t>".</a:t>
            </a:r>
          </a:p>
        </p:txBody>
      </p:sp>
      <p:grpSp>
        <p:nvGrpSpPr>
          <p:cNvPr id="2" name="Group 1">
            <a:extLst>
              <a:ext uri="{FF2B5EF4-FFF2-40B4-BE49-F238E27FC236}">
                <a16:creationId xmlns:a16="http://schemas.microsoft.com/office/drawing/2014/main" id="{ECF0C141-D6A0-1F75-7FC0-CF3CD781AA5E}"/>
              </a:ext>
            </a:extLst>
          </p:cNvPr>
          <p:cNvGrpSpPr/>
          <p:nvPr/>
        </p:nvGrpSpPr>
        <p:grpSpPr>
          <a:xfrm>
            <a:off x="1482600" y="1661992"/>
            <a:ext cx="9226800" cy="5196008"/>
            <a:chOff x="1482600" y="1661992"/>
            <a:chExt cx="9226800" cy="5196008"/>
          </a:xfrm>
        </p:grpSpPr>
        <p:pic>
          <p:nvPicPr>
            <p:cNvPr id="5" name="Picture 4">
              <a:extLst>
                <a:ext uri="{FF2B5EF4-FFF2-40B4-BE49-F238E27FC236}">
                  <a16:creationId xmlns:a16="http://schemas.microsoft.com/office/drawing/2014/main" id="{D6230AE7-6872-5938-FD88-8D176F411AA9}"/>
                </a:ext>
              </a:extLst>
            </p:cNvPr>
            <p:cNvPicPr>
              <a:picLocks noChangeAspect="1"/>
            </p:cNvPicPr>
            <p:nvPr/>
          </p:nvPicPr>
          <p:blipFill>
            <a:blip r:embed="rId2">
              <a:extLst>
                <a:ext uri="{28A0092B-C50C-407E-A947-70E740481C1C}">
                  <a14:useLocalDpi xmlns:a14="http://schemas.microsoft.com/office/drawing/2010/main" val="0"/>
                </a:ext>
              </a:extLst>
            </a:blip>
            <a:srcRect l="12089" t="4710" r="12232" b="19525"/>
            <a:stretch/>
          </p:blipFill>
          <p:spPr>
            <a:xfrm>
              <a:off x="1482600" y="1661992"/>
              <a:ext cx="9226800" cy="5196008"/>
            </a:xfrm>
            <a:prstGeom prst="rect">
              <a:avLst/>
            </a:prstGeom>
          </p:spPr>
        </p:pic>
        <p:sp>
          <p:nvSpPr>
            <p:cNvPr id="7" name="Arrow: Right 6">
              <a:extLst>
                <a:ext uri="{FF2B5EF4-FFF2-40B4-BE49-F238E27FC236}">
                  <a16:creationId xmlns:a16="http://schemas.microsoft.com/office/drawing/2014/main" id="{F6BC9BC9-67D4-98C2-DE1E-EF30E2D352D6}"/>
                </a:ext>
              </a:extLst>
            </p:cNvPr>
            <p:cNvSpPr/>
            <p:nvPr/>
          </p:nvSpPr>
          <p:spPr>
            <a:xfrm flipH="1">
              <a:off x="7683213" y="5972370"/>
              <a:ext cx="887112" cy="482344"/>
            </a:xfrm>
            <a:prstGeom prst="rightArrow">
              <a:avLst>
                <a:gd name="adj1" fmla="val 50000"/>
                <a:gd name="adj2" fmla="val 81951"/>
              </a:avLst>
            </a:prstGeom>
            <a:solidFill>
              <a:srgbClr val="8E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4" name="Rectangle 3">
              <a:extLst>
                <a:ext uri="{FF2B5EF4-FFF2-40B4-BE49-F238E27FC236}">
                  <a16:creationId xmlns:a16="http://schemas.microsoft.com/office/drawing/2014/main" id="{1FD60916-0D21-B767-F4D2-142B4A97B2D1}"/>
                </a:ext>
              </a:extLst>
            </p:cNvPr>
            <p:cNvSpPr/>
            <p:nvPr/>
          </p:nvSpPr>
          <p:spPr>
            <a:xfrm>
              <a:off x="6782764" y="6036918"/>
              <a:ext cx="824599" cy="332701"/>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spTree>
    <p:extLst>
      <p:ext uri="{BB962C8B-B14F-4D97-AF65-F5344CB8AC3E}">
        <p14:creationId xmlns:p14="http://schemas.microsoft.com/office/powerpoint/2010/main" val="33706823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a:extLst>
            <a:ext uri="{FF2B5EF4-FFF2-40B4-BE49-F238E27FC236}">
              <a16:creationId xmlns:a16="http://schemas.microsoft.com/office/drawing/2014/main" id="{C76EB005-E32B-E606-943A-3515CA81663C}"/>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AB3C706A-1704-C8AC-A103-BE74490ECB5C}"/>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ההתקנה עצמה</a:t>
            </a:r>
          </a:p>
        </p:txBody>
      </p:sp>
      <p:sp>
        <p:nvSpPr>
          <p:cNvPr id="3" name="TextBox 2">
            <a:extLst>
              <a:ext uri="{FF2B5EF4-FFF2-40B4-BE49-F238E27FC236}">
                <a16:creationId xmlns:a16="http://schemas.microsoft.com/office/drawing/2014/main" id="{37230A78-02DD-25B0-4C4D-3EED5AF67FE8}"/>
              </a:ext>
            </a:extLst>
          </p:cNvPr>
          <p:cNvSpPr txBox="1"/>
          <p:nvPr/>
        </p:nvSpPr>
        <p:spPr>
          <a:xfrm>
            <a:off x="1482600" y="830997"/>
            <a:ext cx="9226800" cy="1200329"/>
          </a:xfrm>
          <a:prstGeom prst="rect">
            <a:avLst/>
          </a:prstGeom>
          <a:noFill/>
        </p:spPr>
        <p:txBody>
          <a:bodyPr wrap="square" rtlCol="1">
            <a:spAutoFit/>
          </a:bodyPr>
          <a:lstStyle/>
          <a:p>
            <a:pPr algn="r" rtl="1"/>
            <a:endParaRPr lang="he-IL"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נשאיר את הבחירה בגודל "</a:t>
            </a:r>
            <a:r>
              <a:rPr lang="en-US" sz="2400" dirty="0">
                <a:solidFill>
                  <a:srgbClr val="084149"/>
                </a:solidFill>
                <a:latin typeface="Heebo" pitchFamily="2" charset="-79"/>
                <a:cs typeface="Heebo" pitchFamily="2" charset="-79"/>
              </a:rPr>
              <a:t>A4</a:t>
            </a:r>
            <a:r>
              <a:rPr lang="he-IL" sz="2400" dirty="0">
                <a:solidFill>
                  <a:srgbClr val="084149"/>
                </a:solidFill>
                <a:latin typeface="Heebo" pitchFamily="2" charset="-79"/>
                <a:cs typeface="Heebo" pitchFamily="2" charset="-79"/>
              </a:rPr>
              <a:t>" ובכך שהמחשב ישאל על התקנה של כל חבילה, ונלחץ על "</a:t>
            </a:r>
            <a:r>
              <a:rPr lang="en-US" sz="2400" dirty="0">
                <a:solidFill>
                  <a:srgbClr val="084149"/>
                </a:solidFill>
                <a:latin typeface="Heebo" pitchFamily="2" charset="-79"/>
                <a:cs typeface="Heebo" pitchFamily="2" charset="-79"/>
              </a:rPr>
              <a:t>Next</a:t>
            </a:r>
            <a:r>
              <a:rPr lang="he-IL" sz="2400" dirty="0">
                <a:solidFill>
                  <a:srgbClr val="084149"/>
                </a:solidFill>
                <a:latin typeface="Heebo" pitchFamily="2" charset="-79"/>
                <a:cs typeface="Heebo" pitchFamily="2" charset="-79"/>
              </a:rPr>
              <a:t>".</a:t>
            </a:r>
          </a:p>
        </p:txBody>
      </p:sp>
      <p:grpSp>
        <p:nvGrpSpPr>
          <p:cNvPr id="5" name="Group 4">
            <a:extLst>
              <a:ext uri="{FF2B5EF4-FFF2-40B4-BE49-F238E27FC236}">
                <a16:creationId xmlns:a16="http://schemas.microsoft.com/office/drawing/2014/main" id="{CF1408CC-DAA7-240B-BE3B-19D1AE4EB1D5}"/>
              </a:ext>
            </a:extLst>
          </p:cNvPr>
          <p:cNvGrpSpPr/>
          <p:nvPr/>
        </p:nvGrpSpPr>
        <p:grpSpPr>
          <a:xfrm>
            <a:off x="1482598" y="2031326"/>
            <a:ext cx="9226800" cy="4826674"/>
            <a:chOff x="1482598" y="2031326"/>
            <a:chExt cx="9226800" cy="4826674"/>
          </a:xfrm>
        </p:grpSpPr>
        <p:pic>
          <p:nvPicPr>
            <p:cNvPr id="4" name="Picture 3">
              <a:extLst>
                <a:ext uri="{FF2B5EF4-FFF2-40B4-BE49-F238E27FC236}">
                  <a16:creationId xmlns:a16="http://schemas.microsoft.com/office/drawing/2014/main" id="{D811E92E-FE7E-5DB7-5FC7-D480587991CE}"/>
                </a:ext>
              </a:extLst>
            </p:cNvPr>
            <p:cNvPicPr>
              <a:picLocks noChangeAspect="1"/>
            </p:cNvPicPr>
            <p:nvPr/>
          </p:nvPicPr>
          <p:blipFill>
            <a:blip r:embed="rId2"/>
            <a:srcRect l="12092" t="10114" r="12229" b="19505"/>
            <a:stretch/>
          </p:blipFill>
          <p:spPr>
            <a:xfrm>
              <a:off x="1482598" y="2031326"/>
              <a:ext cx="9226800" cy="4826674"/>
            </a:xfrm>
            <a:prstGeom prst="rect">
              <a:avLst/>
            </a:prstGeom>
          </p:spPr>
        </p:pic>
        <p:sp>
          <p:nvSpPr>
            <p:cNvPr id="7" name="Arrow: Right 6">
              <a:extLst>
                <a:ext uri="{FF2B5EF4-FFF2-40B4-BE49-F238E27FC236}">
                  <a16:creationId xmlns:a16="http://schemas.microsoft.com/office/drawing/2014/main" id="{44988623-CF56-AB56-005F-3E5D61981C17}"/>
                </a:ext>
              </a:extLst>
            </p:cNvPr>
            <p:cNvSpPr/>
            <p:nvPr/>
          </p:nvSpPr>
          <p:spPr>
            <a:xfrm flipH="1">
              <a:off x="7683213" y="5972370"/>
              <a:ext cx="887112" cy="482344"/>
            </a:xfrm>
            <a:prstGeom prst="rightArrow">
              <a:avLst>
                <a:gd name="adj1" fmla="val 50000"/>
                <a:gd name="adj2" fmla="val 81951"/>
              </a:avLst>
            </a:prstGeom>
            <a:solidFill>
              <a:srgbClr val="8E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19" name="Rectangle 18">
              <a:extLst>
                <a:ext uri="{FF2B5EF4-FFF2-40B4-BE49-F238E27FC236}">
                  <a16:creationId xmlns:a16="http://schemas.microsoft.com/office/drawing/2014/main" id="{4DA52F38-AE49-677F-6453-861F4811330F}"/>
                </a:ext>
              </a:extLst>
            </p:cNvPr>
            <p:cNvSpPr/>
            <p:nvPr/>
          </p:nvSpPr>
          <p:spPr>
            <a:xfrm>
              <a:off x="3991646" y="3477604"/>
              <a:ext cx="2674968" cy="830997"/>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0" name="Arrow: Right 19">
              <a:extLst>
                <a:ext uri="{FF2B5EF4-FFF2-40B4-BE49-F238E27FC236}">
                  <a16:creationId xmlns:a16="http://schemas.microsoft.com/office/drawing/2014/main" id="{6C677E47-4FDA-F733-5A5B-4CEF31D7A302}"/>
                </a:ext>
              </a:extLst>
            </p:cNvPr>
            <p:cNvSpPr/>
            <p:nvPr/>
          </p:nvSpPr>
          <p:spPr>
            <a:xfrm>
              <a:off x="3007071" y="3651930"/>
              <a:ext cx="887112" cy="482344"/>
            </a:xfrm>
            <a:prstGeom prst="rightArrow">
              <a:avLst>
                <a:gd name="adj1" fmla="val 50000"/>
                <a:gd name="adj2" fmla="val 81951"/>
              </a:avLst>
            </a:prstGeom>
            <a:solidFill>
              <a:srgbClr val="8E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2" name="Rectangle 1">
              <a:extLst>
                <a:ext uri="{FF2B5EF4-FFF2-40B4-BE49-F238E27FC236}">
                  <a16:creationId xmlns:a16="http://schemas.microsoft.com/office/drawing/2014/main" id="{2A75953D-4E8D-A19C-BEDA-A7697FC58AEA}"/>
                </a:ext>
              </a:extLst>
            </p:cNvPr>
            <p:cNvSpPr/>
            <p:nvPr/>
          </p:nvSpPr>
          <p:spPr>
            <a:xfrm>
              <a:off x="6782764" y="6036918"/>
              <a:ext cx="824599" cy="332701"/>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sp>
        <p:nvSpPr>
          <p:cNvPr id="16" name="TextBox 15">
            <a:extLst>
              <a:ext uri="{FF2B5EF4-FFF2-40B4-BE49-F238E27FC236}">
                <a16:creationId xmlns:a16="http://schemas.microsoft.com/office/drawing/2014/main" id="{CC0AF9CB-F468-476A-921A-78A25DD58B28}"/>
              </a:ext>
            </a:extLst>
          </p:cNvPr>
          <p:cNvSpPr txBox="1"/>
          <p:nvPr/>
        </p:nvSpPr>
        <p:spPr>
          <a:xfrm>
            <a:off x="8651019" y="2360390"/>
            <a:ext cx="3209023" cy="2554545"/>
          </a:xfrm>
          <a:prstGeom prst="rect">
            <a:avLst/>
          </a:prstGeom>
          <a:solidFill>
            <a:srgbClr val="CCCCCC">
              <a:alpha val="70000"/>
            </a:srgbClr>
          </a:solidFill>
          <a:ln w="38100">
            <a:solidFill>
              <a:srgbClr val="084149"/>
            </a:solidFill>
          </a:ln>
        </p:spPr>
        <p:txBody>
          <a:bodyPr wrap="square" rtlCol="1">
            <a:spAutoFit/>
          </a:bodyPr>
          <a:lstStyle/>
          <a:p>
            <a:pPr algn="r" rtl="1"/>
            <a:r>
              <a:rPr lang="he-IL" sz="2000" dirty="0">
                <a:solidFill>
                  <a:srgbClr val="084149"/>
                </a:solidFill>
                <a:latin typeface="Suez One" panose="00000500000000000000" pitchFamily="2" charset="-79"/>
                <a:cs typeface="Suez One" panose="00000500000000000000" pitchFamily="2" charset="-79"/>
              </a:rPr>
              <a:t>טיפ: למי שלא מתכוון להתקין את </a:t>
            </a:r>
            <a:r>
              <a:rPr lang="en-US" sz="2000" dirty="0">
                <a:solidFill>
                  <a:srgbClr val="084149"/>
                </a:solidFill>
                <a:latin typeface="Suez One" panose="00000500000000000000" pitchFamily="2" charset="-79"/>
                <a:cs typeface="Suez One" panose="00000500000000000000" pitchFamily="2" charset="-79"/>
              </a:rPr>
              <a:t>LyX</a:t>
            </a:r>
            <a:r>
              <a:rPr lang="he-IL" sz="2000" dirty="0">
                <a:solidFill>
                  <a:srgbClr val="084149"/>
                </a:solidFill>
                <a:latin typeface="Suez One" panose="00000500000000000000" pitchFamily="2" charset="-79"/>
                <a:cs typeface="Suez One" panose="00000500000000000000" pitchFamily="2" charset="-79"/>
              </a:rPr>
              <a:t> ההמלצה היא לבחור שהמחשב יתקין חבילות באופן אוטומטי ("</a:t>
            </a:r>
            <a:r>
              <a:rPr lang="en-US" sz="2000" dirty="0">
                <a:solidFill>
                  <a:srgbClr val="084149"/>
                </a:solidFill>
                <a:latin typeface="Suez One" panose="00000500000000000000" pitchFamily="2" charset="-79"/>
                <a:cs typeface="Suez One" panose="00000500000000000000" pitchFamily="2" charset="-79"/>
              </a:rPr>
              <a:t>Yes</a:t>
            </a:r>
            <a:r>
              <a:rPr lang="he-IL" sz="2000" dirty="0">
                <a:solidFill>
                  <a:srgbClr val="084149"/>
                </a:solidFill>
                <a:latin typeface="Suez One" panose="00000500000000000000" pitchFamily="2" charset="-79"/>
                <a:cs typeface="Suez One" panose="00000500000000000000" pitchFamily="2" charset="-79"/>
              </a:rPr>
              <a:t>" במקום "</a:t>
            </a:r>
            <a:r>
              <a:rPr lang="en-US" sz="2000" dirty="0">
                <a:solidFill>
                  <a:srgbClr val="084149"/>
                </a:solidFill>
                <a:latin typeface="Suez One" panose="00000500000000000000" pitchFamily="2" charset="-79"/>
                <a:cs typeface="Suez One" panose="00000500000000000000" pitchFamily="2" charset="-79"/>
              </a:rPr>
              <a:t>Ask me first</a:t>
            </a:r>
            <a:r>
              <a:rPr lang="he-IL" sz="2000" dirty="0">
                <a:solidFill>
                  <a:srgbClr val="084149"/>
                </a:solidFill>
                <a:latin typeface="Suez One" panose="00000500000000000000" pitchFamily="2" charset="-79"/>
                <a:cs typeface="Suez One" panose="00000500000000000000" pitchFamily="2" charset="-79"/>
              </a:rPr>
              <a:t>"). אנחנו, שמתכוונים להתקין את </a:t>
            </a:r>
            <a:r>
              <a:rPr lang="en-US" sz="2000" dirty="0">
                <a:solidFill>
                  <a:srgbClr val="084149"/>
                </a:solidFill>
                <a:latin typeface="Suez One" panose="00000500000000000000" pitchFamily="2" charset="-79"/>
                <a:cs typeface="Suez One" panose="00000500000000000000" pitchFamily="2" charset="-79"/>
              </a:rPr>
              <a:t>LyX</a:t>
            </a:r>
            <a:r>
              <a:rPr lang="he-IL" sz="2000" dirty="0">
                <a:solidFill>
                  <a:srgbClr val="084149"/>
                </a:solidFill>
                <a:latin typeface="Suez One" panose="00000500000000000000" pitchFamily="2" charset="-79"/>
                <a:cs typeface="Suez One" panose="00000500000000000000" pitchFamily="2" charset="-79"/>
              </a:rPr>
              <a:t>, נשנה את ההגדרה הזאת בהמשך.</a:t>
            </a:r>
          </a:p>
        </p:txBody>
      </p:sp>
    </p:spTree>
    <p:extLst>
      <p:ext uri="{BB962C8B-B14F-4D97-AF65-F5344CB8AC3E}">
        <p14:creationId xmlns:p14="http://schemas.microsoft.com/office/powerpoint/2010/main" val="3173332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a:extLst>
            <a:ext uri="{FF2B5EF4-FFF2-40B4-BE49-F238E27FC236}">
              <a16:creationId xmlns:a16="http://schemas.microsoft.com/office/drawing/2014/main" id="{50C9B5C3-1BBB-CCE2-C23F-7D9FEFB78E47}"/>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03B04B5C-5717-F82A-40E0-268252DCFBCA}"/>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ההתקנה עצמה</a:t>
            </a:r>
          </a:p>
        </p:txBody>
      </p:sp>
      <p:sp>
        <p:nvSpPr>
          <p:cNvPr id="3" name="TextBox 2">
            <a:extLst>
              <a:ext uri="{FF2B5EF4-FFF2-40B4-BE49-F238E27FC236}">
                <a16:creationId xmlns:a16="http://schemas.microsoft.com/office/drawing/2014/main" id="{E25C9965-6A76-7DCE-FAC0-02080F2DDA0C}"/>
              </a:ext>
            </a:extLst>
          </p:cNvPr>
          <p:cNvSpPr txBox="1"/>
          <p:nvPr/>
        </p:nvSpPr>
        <p:spPr>
          <a:xfrm>
            <a:off x="1482600" y="830997"/>
            <a:ext cx="9226800" cy="1200329"/>
          </a:xfrm>
          <a:prstGeom prst="rect">
            <a:avLst/>
          </a:prstGeom>
          <a:noFill/>
        </p:spPr>
        <p:txBody>
          <a:bodyPr wrap="square" rtlCol="1">
            <a:spAutoFit/>
          </a:bodyPr>
          <a:lstStyle/>
          <a:p>
            <a:pPr algn="r" rtl="1"/>
            <a:endParaRPr lang="he-IL"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כעת נראה סיכום של ההגדרות שבחרנו, אם אנחנו מרוצים מהן נלחץ על "</a:t>
            </a:r>
            <a:r>
              <a:rPr lang="en-US" sz="2400" dirty="0">
                <a:solidFill>
                  <a:srgbClr val="084149"/>
                </a:solidFill>
                <a:latin typeface="Heebo" pitchFamily="2" charset="-79"/>
                <a:cs typeface="Heebo" pitchFamily="2" charset="-79"/>
              </a:rPr>
              <a:t>Start</a:t>
            </a:r>
            <a:r>
              <a:rPr lang="he-IL" sz="2400" dirty="0">
                <a:solidFill>
                  <a:srgbClr val="084149"/>
                </a:solidFill>
                <a:latin typeface="Heebo" pitchFamily="2" charset="-79"/>
                <a:cs typeface="Heebo" pitchFamily="2" charset="-79"/>
              </a:rPr>
              <a:t>", אחרת נחזור אליהן ע"י לחיצה על "</a:t>
            </a:r>
            <a:r>
              <a:rPr lang="en-US" sz="2400" dirty="0">
                <a:solidFill>
                  <a:srgbClr val="084149"/>
                </a:solidFill>
                <a:latin typeface="Heebo" pitchFamily="2" charset="-79"/>
                <a:cs typeface="Heebo" pitchFamily="2" charset="-79"/>
              </a:rPr>
              <a:t>Back</a:t>
            </a:r>
            <a:r>
              <a:rPr lang="he-IL" sz="2400" dirty="0">
                <a:solidFill>
                  <a:srgbClr val="084149"/>
                </a:solidFill>
                <a:latin typeface="Heebo" pitchFamily="2" charset="-79"/>
                <a:cs typeface="Heebo" pitchFamily="2" charset="-79"/>
              </a:rPr>
              <a:t>".</a:t>
            </a:r>
          </a:p>
        </p:txBody>
      </p:sp>
      <p:grpSp>
        <p:nvGrpSpPr>
          <p:cNvPr id="4" name="Group 3">
            <a:extLst>
              <a:ext uri="{FF2B5EF4-FFF2-40B4-BE49-F238E27FC236}">
                <a16:creationId xmlns:a16="http://schemas.microsoft.com/office/drawing/2014/main" id="{C0F84E19-5978-30DC-8A1D-63CC773BCBD4}"/>
              </a:ext>
            </a:extLst>
          </p:cNvPr>
          <p:cNvGrpSpPr/>
          <p:nvPr/>
        </p:nvGrpSpPr>
        <p:grpSpPr>
          <a:xfrm>
            <a:off x="1482600" y="2031326"/>
            <a:ext cx="9226800" cy="4826674"/>
            <a:chOff x="1482600" y="2031326"/>
            <a:chExt cx="9226800" cy="4826674"/>
          </a:xfrm>
        </p:grpSpPr>
        <p:pic>
          <p:nvPicPr>
            <p:cNvPr id="6" name="Picture 5">
              <a:extLst>
                <a:ext uri="{FF2B5EF4-FFF2-40B4-BE49-F238E27FC236}">
                  <a16:creationId xmlns:a16="http://schemas.microsoft.com/office/drawing/2014/main" id="{E71C80B4-C8F7-D46F-2F91-88031348A8C2}"/>
                </a:ext>
              </a:extLst>
            </p:cNvPr>
            <p:cNvPicPr>
              <a:picLocks noChangeAspect="1"/>
            </p:cNvPicPr>
            <p:nvPr/>
          </p:nvPicPr>
          <p:blipFill>
            <a:blip r:embed="rId2">
              <a:extLst>
                <a:ext uri="{28A0092B-C50C-407E-A947-70E740481C1C}">
                  <a14:useLocalDpi xmlns:a14="http://schemas.microsoft.com/office/drawing/2010/main" val="0"/>
                </a:ext>
              </a:extLst>
            </a:blip>
            <a:srcRect l="12108" t="10082" r="12212" b="19537"/>
            <a:stretch/>
          </p:blipFill>
          <p:spPr>
            <a:xfrm>
              <a:off x="1482600" y="2031326"/>
              <a:ext cx="9226800" cy="4826674"/>
            </a:xfrm>
            <a:prstGeom prst="rect">
              <a:avLst/>
            </a:prstGeom>
          </p:spPr>
        </p:pic>
        <p:sp>
          <p:nvSpPr>
            <p:cNvPr id="7" name="Arrow: Right 6">
              <a:extLst>
                <a:ext uri="{FF2B5EF4-FFF2-40B4-BE49-F238E27FC236}">
                  <a16:creationId xmlns:a16="http://schemas.microsoft.com/office/drawing/2014/main" id="{558E746E-5E07-CF49-9BA9-1806461B9B25}"/>
                </a:ext>
              </a:extLst>
            </p:cNvPr>
            <p:cNvSpPr/>
            <p:nvPr/>
          </p:nvSpPr>
          <p:spPr>
            <a:xfrm flipH="1">
              <a:off x="7683213" y="5972370"/>
              <a:ext cx="887112" cy="482344"/>
            </a:xfrm>
            <a:prstGeom prst="rightArrow">
              <a:avLst>
                <a:gd name="adj1" fmla="val 50000"/>
                <a:gd name="adj2" fmla="val 81951"/>
              </a:avLst>
            </a:prstGeom>
            <a:solidFill>
              <a:srgbClr val="8E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2" name="Rectangle 1">
              <a:extLst>
                <a:ext uri="{FF2B5EF4-FFF2-40B4-BE49-F238E27FC236}">
                  <a16:creationId xmlns:a16="http://schemas.microsoft.com/office/drawing/2014/main" id="{06DA3076-BFCE-AB22-9248-7B2460846872}"/>
                </a:ext>
              </a:extLst>
            </p:cNvPr>
            <p:cNvSpPr/>
            <p:nvPr/>
          </p:nvSpPr>
          <p:spPr>
            <a:xfrm>
              <a:off x="6782764" y="6036918"/>
              <a:ext cx="824599" cy="332701"/>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spTree>
    <p:extLst>
      <p:ext uri="{BB962C8B-B14F-4D97-AF65-F5344CB8AC3E}">
        <p14:creationId xmlns:p14="http://schemas.microsoft.com/office/powerpoint/2010/main" val="10274666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a:extLst>
            <a:ext uri="{FF2B5EF4-FFF2-40B4-BE49-F238E27FC236}">
              <a16:creationId xmlns:a16="http://schemas.microsoft.com/office/drawing/2014/main" id="{D92475E2-5ACF-371B-A636-69254AB95580}"/>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7DADEB22-25DB-C6B5-B452-9ADC577B3EFD}"/>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ההתקנה עצמה</a:t>
            </a:r>
          </a:p>
        </p:txBody>
      </p:sp>
      <p:sp>
        <p:nvSpPr>
          <p:cNvPr id="3" name="TextBox 2">
            <a:extLst>
              <a:ext uri="{FF2B5EF4-FFF2-40B4-BE49-F238E27FC236}">
                <a16:creationId xmlns:a16="http://schemas.microsoft.com/office/drawing/2014/main" id="{3E7F89A7-EC37-6AF5-6C21-8060203D4D0F}"/>
              </a:ext>
            </a:extLst>
          </p:cNvPr>
          <p:cNvSpPr txBox="1"/>
          <p:nvPr/>
        </p:nvSpPr>
        <p:spPr>
          <a:xfrm>
            <a:off x="1482600" y="830997"/>
            <a:ext cx="9226800" cy="830997"/>
          </a:xfrm>
          <a:prstGeom prst="rect">
            <a:avLst/>
          </a:prstGeom>
          <a:noFill/>
        </p:spPr>
        <p:txBody>
          <a:bodyPr wrap="square" rtlCol="1">
            <a:spAutoFit/>
          </a:bodyPr>
          <a:lstStyle/>
          <a:p>
            <a:pPr algn="r" rtl="1"/>
            <a:endParaRPr lang="he-IL"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מייד תתחיל ההתקנה...</a:t>
            </a:r>
          </a:p>
        </p:txBody>
      </p:sp>
      <p:pic>
        <p:nvPicPr>
          <p:cNvPr id="6" name="Picture 5">
            <a:extLst>
              <a:ext uri="{FF2B5EF4-FFF2-40B4-BE49-F238E27FC236}">
                <a16:creationId xmlns:a16="http://schemas.microsoft.com/office/drawing/2014/main" id="{96412358-42FF-AAD3-B326-1F09CD998667}"/>
              </a:ext>
            </a:extLst>
          </p:cNvPr>
          <p:cNvPicPr>
            <a:picLocks noChangeAspect="1"/>
          </p:cNvPicPr>
          <p:nvPr/>
        </p:nvPicPr>
        <p:blipFill>
          <a:blip r:embed="rId2">
            <a:extLst>
              <a:ext uri="{28A0092B-C50C-407E-A947-70E740481C1C}">
                <a14:useLocalDpi xmlns:a14="http://schemas.microsoft.com/office/drawing/2010/main" val="0"/>
              </a:ext>
            </a:extLst>
          </a:blip>
          <a:srcRect l="12108" t="4696" r="12212" b="19537"/>
          <a:stretch/>
        </p:blipFill>
        <p:spPr>
          <a:xfrm>
            <a:off x="1482600" y="1661992"/>
            <a:ext cx="9226800" cy="5196008"/>
          </a:xfrm>
          <a:prstGeom prst="rect">
            <a:avLst/>
          </a:prstGeom>
        </p:spPr>
      </p:pic>
    </p:spTree>
    <p:extLst>
      <p:ext uri="{BB962C8B-B14F-4D97-AF65-F5344CB8AC3E}">
        <p14:creationId xmlns:p14="http://schemas.microsoft.com/office/powerpoint/2010/main" val="9423782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a:extLst>
            <a:ext uri="{FF2B5EF4-FFF2-40B4-BE49-F238E27FC236}">
              <a16:creationId xmlns:a16="http://schemas.microsoft.com/office/drawing/2014/main" id="{8CEB27DE-209D-78ED-E8DD-AE4DA41EAFC6}"/>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B5DE272D-4E32-0106-F7B4-E778AD6C0659}"/>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ההתקנה עצמה</a:t>
            </a:r>
          </a:p>
        </p:txBody>
      </p:sp>
      <p:sp>
        <p:nvSpPr>
          <p:cNvPr id="3" name="TextBox 2">
            <a:extLst>
              <a:ext uri="{FF2B5EF4-FFF2-40B4-BE49-F238E27FC236}">
                <a16:creationId xmlns:a16="http://schemas.microsoft.com/office/drawing/2014/main" id="{FE5CC8B2-6FC9-ED67-A08C-668C1F9EE3C0}"/>
              </a:ext>
            </a:extLst>
          </p:cNvPr>
          <p:cNvSpPr txBox="1"/>
          <p:nvPr/>
        </p:nvSpPr>
        <p:spPr>
          <a:xfrm>
            <a:off x="1482600" y="830997"/>
            <a:ext cx="9226800" cy="830997"/>
          </a:xfrm>
          <a:prstGeom prst="rect">
            <a:avLst/>
          </a:prstGeom>
          <a:noFill/>
        </p:spPr>
        <p:txBody>
          <a:bodyPr wrap="square" rtlCol="1">
            <a:spAutoFit/>
          </a:bodyPr>
          <a:lstStyle/>
          <a:p>
            <a:pPr algn="r" rtl="1"/>
            <a:endParaRPr lang="he-IL"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עוד שני צילומי מסך...</a:t>
            </a:r>
          </a:p>
        </p:txBody>
      </p:sp>
      <p:pic>
        <p:nvPicPr>
          <p:cNvPr id="4" name="Picture 3">
            <a:extLst>
              <a:ext uri="{FF2B5EF4-FFF2-40B4-BE49-F238E27FC236}">
                <a16:creationId xmlns:a16="http://schemas.microsoft.com/office/drawing/2014/main" id="{1DDA24E7-F60D-F689-4FEC-8DB31789CFBE}"/>
              </a:ext>
            </a:extLst>
          </p:cNvPr>
          <p:cNvPicPr>
            <a:picLocks noChangeAspect="1"/>
          </p:cNvPicPr>
          <p:nvPr/>
        </p:nvPicPr>
        <p:blipFill>
          <a:blip r:embed="rId3">
            <a:extLst>
              <a:ext uri="{28A0092B-C50C-407E-A947-70E740481C1C}">
                <a14:useLocalDpi xmlns:a14="http://schemas.microsoft.com/office/drawing/2010/main" val="0"/>
              </a:ext>
            </a:extLst>
          </a:blip>
          <a:srcRect l="30505" t="18425" r="30470" b="25835"/>
          <a:stretch/>
        </p:blipFill>
        <p:spPr>
          <a:xfrm>
            <a:off x="1482600" y="1661994"/>
            <a:ext cx="4758006" cy="3822701"/>
          </a:xfrm>
          <a:prstGeom prst="rect">
            <a:avLst/>
          </a:prstGeom>
        </p:spPr>
      </p:pic>
      <p:pic>
        <p:nvPicPr>
          <p:cNvPr id="6" name="Picture 5">
            <a:extLst>
              <a:ext uri="{FF2B5EF4-FFF2-40B4-BE49-F238E27FC236}">
                <a16:creationId xmlns:a16="http://schemas.microsoft.com/office/drawing/2014/main" id="{597895E9-DBEB-541A-AD9D-0DCE46D1C196}"/>
              </a:ext>
            </a:extLst>
          </p:cNvPr>
          <p:cNvPicPr>
            <a:picLocks noChangeAspect="1"/>
          </p:cNvPicPr>
          <p:nvPr/>
        </p:nvPicPr>
        <p:blipFill>
          <a:blip r:embed="rId4">
            <a:extLst>
              <a:ext uri="{28A0092B-C50C-407E-A947-70E740481C1C}">
                <a14:useLocalDpi xmlns:a14="http://schemas.microsoft.com/office/drawing/2010/main" val="0"/>
              </a:ext>
            </a:extLst>
          </a:blip>
          <a:srcRect l="30506" t="18426" r="30469" b="25833"/>
          <a:stretch/>
        </p:blipFill>
        <p:spPr>
          <a:xfrm>
            <a:off x="5951394" y="2492991"/>
            <a:ext cx="4758006" cy="3822702"/>
          </a:xfrm>
          <a:prstGeom prst="rect">
            <a:avLst/>
          </a:prstGeom>
        </p:spPr>
      </p:pic>
    </p:spTree>
    <p:extLst>
      <p:ext uri="{BB962C8B-B14F-4D97-AF65-F5344CB8AC3E}">
        <p14:creationId xmlns:p14="http://schemas.microsoft.com/office/powerpoint/2010/main" val="28350263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a:extLst>
            <a:ext uri="{FF2B5EF4-FFF2-40B4-BE49-F238E27FC236}">
              <a16:creationId xmlns:a16="http://schemas.microsoft.com/office/drawing/2014/main" id="{08CF65D3-0F68-15AE-33D8-98DF2989E882}"/>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2B0A0E50-9204-1088-ECB6-4CD6F283EAC5}"/>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ההתקנה עצמה</a:t>
            </a:r>
          </a:p>
        </p:txBody>
      </p:sp>
      <p:sp>
        <p:nvSpPr>
          <p:cNvPr id="3" name="TextBox 2">
            <a:extLst>
              <a:ext uri="{FF2B5EF4-FFF2-40B4-BE49-F238E27FC236}">
                <a16:creationId xmlns:a16="http://schemas.microsoft.com/office/drawing/2014/main" id="{48B4A094-D185-8095-683A-EC40FF491BBB}"/>
              </a:ext>
            </a:extLst>
          </p:cNvPr>
          <p:cNvSpPr txBox="1"/>
          <p:nvPr/>
        </p:nvSpPr>
        <p:spPr>
          <a:xfrm>
            <a:off x="1482600" y="830997"/>
            <a:ext cx="9226800" cy="830997"/>
          </a:xfrm>
          <a:prstGeom prst="rect">
            <a:avLst/>
          </a:prstGeom>
          <a:noFill/>
        </p:spPr>
        <p:txBody>
          <a:bodyPr wrap="square" rtlCol="1">
            <a:spAutoFit/>
          </a:bodyPr>
          <a:lstStyle/>
          <a:p>
            <a:pPr algn="r" rtl="1"/>
            <a:endParaRPr lang="he-IL"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בסיום נראה את המסך שלמטה, ובו נלחץ על "</a:t>
            </a:r>
            <a:r>
              <a:rPr lang="en-US" sz="2400" dirty="0">
                <a:solidFill>
                  <a:srgbClr val="084149"/>
                </a:solidFill>
                <a:latin typeface="Heebo" pitchFamily="2" charset="-79"/>
                <a:cs typeface="Heebo" pitchFamily="2" charset="-79"/>
              </a:rPr>
              <a:t>Next</a:t>
            </a:r>
            <a:r>
              <a:rPr lang="he-IL" sz="2400" dirty="0">
                <a:solidFill>
                  <a:srgbClr val="084149"/>
                </a:solidFill>
                <a:latin typeface="Heebo" pitchFamily="2" charset="-79"/>
                <a:cs typeface="Heebo" pitchFamily="2" charset="-79"/>
              </a:rPr>
              <a:t>".</a:t>
            </a:r>
          </a:p>
        </p:txBody>
      </p:sp>
      <p:grpSp>
        <p:nvGrpSpPr>
          <p:cNvPr id="2" name="Group 1">
            <a:extLst>
              <a:ext uri="{FF2B5EF4-FFF2-40B4-BE49-F238E27FC236}">
                <a16:creationId xmlns:a16="http://schemas.microsoft.com/office/drawing/2014/main" id="{6D02CB3C-5BF0-C3C9-E957-87DFD79EA56A}"/>
              </a:ext>
            </a:extLst>
          </p:cNvPr>
          <p:cNvGrpSpPr/>
          <p:nvPr/>
        </p:nvGrpSpPr>
        <p:grpSpPr>
          <a:xfrm>
            <a:off x="1482600" y="1661992"/>
            <a:ext cx="9226800" cy="5196008"/>
            <a:chOff x="1482600" y="1661992"/>
            <a:chExt cx="9226800" cy="5196008"/>
          </a:xfrm>
        </p:grpSpPr>
        <p:pic>
          <p:nvPicPr>
            <p:cNvPr id="5" name="Picture 4">
              <a:extLst>
                <a:ext uri="{FF2B5EF4-FFF2-40B4-BE49-F238E27FC236}">
                  <a16:creationId xmlns:a16="http://schemas.microsoft.com/office/drawing/2014/main" id="{FAD729A6-3983-0D03-40A2-64A1A6ED0767}"/>
                </a:ext>
              </a:extLst>
            </p:cNvPr>
            <p:cNvPicPr>
              <a:picLocks noChangeAspect="1"/>
            </p:cNvPicPr>
            <p:nvPr/>
          </p:nvPicPr>
          <p:blipFill>
            <a:blip r:embed="rId2">
              <a:extLst>
                <a:ext uri="{28A0092B-C50C-407E-A947-70E740481C1C}">
                  <a14:useLocalDpi xmlns:a14="http://schemas.microsoft.com/office/drawing/2010/main" val="0"/>
                </a:ext>
              </a:extLst>
            </a:blip>
            <a:srcRect l="12108" t="4696" r="12213" b="19537"/>
            <a:stretch/>
          </p:blipFill>
          <p:spPr>
            <a:xfrm>
              <a:off x="1482600" y="1661992"/>
              <a:ext cx="9226800" cy="5196008"/>
            </a:xfrm>
            <a:prstGeom prst="rect">
              <a:avLst/>
            </a:prstGeom>
          </p:spPr>
        </p:pic>
        <p:sp>
          <p:nvSpPr>
            <p:cNvPr id="7" name="Arrow: Right 6">
              <a:extLst>
                <a:ext uri="{FF2B5EF4-FFF2-40B4-BE49-F238E27FC236}">
                  <a16:creationId xmlns:a16="http://schemas.microsoft.com/office/drawing/2014/main" id="{5C163F9A-AA7E-8F50-83DF-1A23A53C27E7}"/>
                </a:ext>
              </a:extLst>
            </p:cNvPr>
            <p:cNvSpPr/>
            <p:nvPr/>
          </p:nvSpPr>
          <p:spPr>
            <a:xfrm flipH="1">
              <a:off x="7683213" y="5972370"/>
              <a:ext cx="887112" cy="482344"/>
            </a:xfrm>
            <a:prstGeom prst="rightArrow">
              <a:avLst>
                <a:gd name="adj1" fmla="val 50000"/>
                <a:gd name="adj2" fmla="val 81951"/>
              </a:avLst>
            </a:prstGeom>
            <a:solidFill>
              <a:srgbClr val="8E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8" name="Rectangle 7">
              <a:extLst>
                <a:ext uri="{FF2B5EF4-FFF2-40B4-BE49-F238E27FC236}">
                  <a16:creationId xmlns:a16="http://schemas.microsoft.com/office/drawing/2014/main" id="{4B2D9DE5-884B-D4A6-D09E-3D4B8B257B74}"/>
                </a:ext>
              </a:extLst>
            </p:cNvPr>
            <p:cNvSpPr/>
            <p:nvPr/>
          </p:nvSpPr>
          <p:spPr>
            <a:xfrm>
              <a:off x="6782764" y="6036918"/>
              <a:ext cx="824599" cy="332701"/>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spTree>
    <p:extLst>
      <p:ext uri="{BB962C8B-B14F-4D97-AF65-F5344CB8AC3E}">
        <p14:creationId xmlns:p14="http://schemas.microsoft.com/office/powerpoint/2010/main" val="30932571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a:extLst>
            <a:ext uri="{FF2B5EF4-FFF2-40B4-BE49-F238E27FC236}">
              <a16:creationId xmlns:a16="http://schemas.microsoft.com/office/drawing/2014/main" id="{D7BDB947-AEA2-C027-3959-D2B9F7435C86}"/>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8B9E8AF6-E3CF-6E37-8BBE-13251A0B0CC9}"/>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ההתקנה עצמה</a:t>
            </a:r>
          </a:p>
        </p:txBody>
      </p:sp>
      <p:sp>
        <p:nvSpPr>
          <p:cNvPr id="3" name="TextBox 2">
            <a:extLst>
              <a:ext uri="{FF2B5EF4-FFF2-40B4-BE49-F238E27FC236}">
                <a16:creationId xmlns:a16="http://schemas.microsoft.com/office/drawing/2014/main" id="{E4322E59-6D36-ED53-C553-8F309A99E1EF}"/>
              </a:ext>
            </a:extLst>
          </p:cNvPr>
          <p:cNvSpPr txBox="1"/>
          <p:nvPr/>
        </p:nvSpPr>
        <p:spPr>
          <a:xfrm>
            <a:off x="1482600" y="830997"/>
            <a:ext cx="9226800" cy="830997"/>
          </a:xfrm>
          <a:prstGeom prst="rect">
            <a:avLst/>
          </a:prstGeom>
          <a:noFill/>
        </p:spPr>
        <p:txBody>
          <a:bodyPr wrap="square" rtlCol="1">
            <a:spAutoFit/>
          </a:bodyPr>
          <a:lstStyle/>
          <a:p>
            <a:pPr algn="r" rtl="1"/>
            <a:endParaRPr lang="he-IL"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כעת נסיר את סימון ה-"</a:t>
            </a:r>
            <a:r>
              <a:rPr lang="en-US" sz="2400" dirty="0">
                <a:solidFill>
                  <a:srgbClr val="084149"/>
                </a:solidFill>
                <a:latin typeface="Heebo" pitchFamily="2" charset="-79"/>
                <a:cs typeface="Heebo" pitchFamily="2" charset="-79"/>
              </a:rPr>
              <a:t>V</a:t>
            </a:r>
            <a:r>
              <a:rPr lang="he-IL" sz="2400" dirty="0">
                <a:solidFill>
                  <a:srgbClr val="084149"/>
                </a:solidFill>
                <a:latin typeface="Heebo" pitchFamily="2" charset="-79"/>
                <a:cs typeface="Heebo" pitchFamily="2" charset="-79"/>
              </a:rPr>
              <a:t>" מהתיבה שליד "</a:t>
            </a:r>
            <a:r>
              <a:rPr lang="en-US" sz="2400" dirty="0">
                <a:solidFill>
                  <a:srgbClr val="084149"/>
                </a:solidFill>
                <a:latin typeface="Heebo" pitchFamily="2" charset="-79"/>
                <a:cs typeface="Heebo" pitchFamily="2" charset="-79"/>
              </a:rPr>
              <a:t>Check for updates now</a:t>
            </a:r>
            <a:r>
              <a:rPr lang="he-IL" sz="2400" dirty="0">
                <a:solidFill>
                  <a:srgbClr val="084149"/>
                </a:solidFill>
                <a:latin typeface="Heebo" pitchFamily="2" charset="-79"/>
                <a:cs typeface="Heebo" pitchFamily="2" charset="-79"/>
              </a:rPr>
              <a:t>"...</a:t>
            </a:r>
          </a:p>
        </p:txBody>
      </p:sp>
      <p:grpSp>
        <p:nvGrpSpPr>
          <p:cNvPr id="2" name="Group 1">
            <a:extLst>
              <a:ext uri="{FF2B5EF4-FFF2-40B4-BE49-F238E27FC236}">
                <a16:creationId xmlns:a16="http://schemas.microsoft.com/office/drawing/2014/main" id="{8EE3F2B3-39B4-B818-10F8-74A040FA3301}"/>
              </a:ext>
            </a:extLst>
          </p:cNvPr>
          <p:cNvGrpSpPr/>
          <p:nvPr/>
        </p:nvGrpSpPr>
        <p:grpSpPr>
          <a:xfrm>
            <a:off x="1482600" y="1661992"/>
            <a:ext cx="9226800" cy="5196008"/>
            <a:chOff x="1482600" y="1661992"/>
            <a:chExt cx="9226800" cy="5196008"/>
          </a:xfrm>
        </p:grpSpPr>
        <p:pic>
          <p:nvPicPr>
            <p:cNvPr id="6" name="Picture 5">
              <a:extLst>
                <a:ext uri="{FF2B5EF4-FFF2-40B4-BE49-F238E27FC236}">
                  <a16:creationId xmlns:a16="http://schemas.microsoft.com/office/drawing/2014/main" id="{98BA57EE-6CBD-0156-05ED-97BE77EEC66B}"/>
                </a:ext>
              </a:extLst>
            </p:cNvPr>
            <p:cNvPicPr>
              <a:picLocks noChangeAspect="1"/>
            </p:cNvPicPr>
            <p:nvPr/>
          </p:nvPicPr>
          <p:blipFill>
            <a:blip r:embed="rId2">
              <a:extLst>
                <a:ext uri="{28A0092B-C50C-407E-A947-70E740481C1C}">
                  <a14:useLocalDpi xmlns:a14="http://schemas.microsoft.com/office/drawing/2010/main" val="0"/>
                </a:ext>
              </a:extLst>
            </a:blip>
            <a:srcRect l="12113" t="4782" r="12208" b="19453"/>
            <a:stretch/>
          </p:blipFill>
          <p:spPr>
            <a:xfrm>
              <a:off x="1482600" y="1661992"/>
              <a:ext cx="9226800" cy="5196008"/>
            </a:xfrm>
            <a:prstGeom prst="rect">
              <a:avLst/>
            </a:prstGeom>
          </p:spPr>
        </p:pic>
        <p:sp>
          <p:nvSpPr>
            <p:cNvPr id="10" name="Rectangle 9">
              <a:extLst>
                <a:ext uri="{FF2B5EF4-FFF2-40B4-BE49-F238E27FC236}">
                  <a16:creationId xmlns:a16="http://schemas.microsoft.com/office/drawing/2014/main" id="{FF098268-22AF-6DD8-0450-CF92719A90AF}"/>
                </a:ext>
              </a:extLst>
            </p:cNvPr>
            <p:cNvSpPr/>
            <p:nvPr/>
          </p:nvSpPr>
          <p:spPr>
            <a:xfrm>
              <a:off x="4055444" y="4168727"/>
              <a:ext cx="1367161" cy="286315"/>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1" name="Arrow: Right 10">
              <a:extLst>
                <a:ext uri="{FF2B5EF4-FFF2-40B4-BE49-F238E27FC236}">
                  <a16:creationId xmlns:a16="http://schemas.microsoft.com/office/drawing/2014/main" id="{7071EB89-142C-36ED-149F-19031C4359DA}"/>
                </a:ext>
              </a:extLst>
            </p:cNvPr>
            <p:cNvSpPr/>
            <p:nvPr/>
          </p:nvSpPr>
          <p:spPr>
            <a:xfrm>
              <a:off x="3097426" y="4074623"/>
              <a:ext cx="887112" cy="482344"/>
            </a:xfrm>
            <a:prstGeom prst="rightArrow">
              <a:avLst>
                <a:gd name="adj1" fmla="val 50000"/>
                <a:gd name="adj2" fmla="val 81951"/>
              </a:avLst>
            </a:prstGeom>
            <a:solidFill>
              <a:srgbClr val="8E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dirty="0"/>
            </a:p>
          </p:txBody>
        </p:sp>
      </p:grpSp>
      <p:sp>
        <p:nvSpPr>
          <p:cNvPr id="9" name="TextBox 8">
            <a:extLst>
              <a:ext uri="{FF2B5EF4-FFF2-40B4-BE49-F238E27FC236}">
                <a16:creationId xmlns:a16="http://schemas.microsoft.com/office/drawing/2014/main" id="{56CBB2E6-57BA-73A3-31A5-94AA76FC56E8}"/>
              </a:ext>
            </a:extLst>
          </p:cNvPr>
          <p:cNvSpPr txBox="1"/>
          <p:nvPr/>
        </p:nvSpPr>
        <p:spPr>
          <a:xfrm>
            <a:off x="8651019" y="2360390"/>
            <a:ext cx="3209023" cy="2862322"/>
          </a:xfrm>
          <a:prstGeom prst="rect">
            <a:avLst/>
          </a:prstGeom>
          <a:solidFill>
            <a:srgbClr val="CCCCCC">
              <a:alpha val="70000"/>
            </a:srgbClr>
          </a:solidFill>
          <a:ln w="38100">
            <a:solidFill>
              <a:srgbClr val="084149"/>
            </a:solidFill>
          </a:ln>
        </p:spPr>
        <p:txBody>
          <a:bodyPr wrap="square" rtlCol="1">
            <a:spAutoFit/>
          </a:bodyPr>
          <a:lstStyle/>
          <a:p>
            <a:pPr algn="r" rtl="1"/>
            <a:r>
              <a:rPr lang="he-IL" sz="2000" dirty="0">
                <a:solidFill>
                  <a:srgbClr val="084149"/>
                </a:solidFill>
                <a:latin typeface="Suez One" panose="00000500000000000000" pitchFamily="2" charset="-79"/>
                <a:cs typeface="Suez One" panose="00000500000000000000" pitchFamily="2" charset="-79"/>
              </a:rPr>
              <a:t>טיפ: ההמלצה הרשמית של </a:t>
            </a:r>
            <a:r>
              <a:rPr lang="en-US" sz="2000" dirty="0">
                <a:solidFill>
                  <a:srgbClr val="084149"/>
                </a:solidFill>
                <a:latin typeface="Suez One" panose="00000500000000000000" pitchFamily="2" charset="-79"/>
                <a:cs typeface="Suez One" panose="00000500000000000000" pitchFamily="2" charset="-79"/>
              </a:rPr>
              <a:t>MiKTeX</a:t>
            </a:r>
            <a:r>
              <a:rPr lang="he-IL" sz="2000" dirty="0">
                <a:solidFill>
                  <a:srgbClr val="084149"/>
                </a:solidFill>
                <a:latin typeface="Suez One" panose="00000500000000000000" pitchFamily="2" charset="-79"/>
                <a:cs typeface="Suez One" panose="00000500000000000000" pitchFamily="2" charset="-79"/>
              </a:rPr>
              <a:t> היא לבדוק אם קיימים עדכונים, אנחנו נעשה זאת ידנית בעוד רגע. הסיבה לכך שלא נעשה זאת כעת היא שאז הבדיקה תיעשה ברקע, ולא יהיה לנו מושג כיצד היא מתקדמת עד שנקבל הודעה שהסתיימה.</a:t>
            </a:r>
          </a:p>
        </p:txBody>
      </p:sp>
    </p:spTree>
    <p:extLst>
      <p:ext uri="{BB962C8B-B14F-4D97-AF65-F5344CB8AC3E}">
        <p14:creationId xmlns:p14="http://schemas.microsoft.com/office/powerpoint/2010/main" val="18222138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a:extLst>
            <a:ext uri="{FF2B5EF4-FFF2-40B4-BE49-F238E27FC236}">
              <a16:creationId xmlns:a16="http://schemas.microsoft.com/office/drawing/2014/main" id="{12DDA8CD-5FB0-5F88-E8D7-329F661B60FD}"/>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A3E30305-11ED-3921-E347-B3E974917C0C}"/>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ההתקנה עצמה</a:t>
            </a:r>
          </a:p>
        </p:txBody>
      </p:sp>
      <p:sp>
        <p:nvSpPr>
          <p:cNvPr id="3" name="TextBox 2">
            <a:extLst>
              <a:ext uri="{FF2B5EF4-FFF2-40B4-BE49-F238E27FC236}">
                <a16:creationId xmlns:a16="http://schemas.microsoft.com/office/drawing/2014/main" id="{2F730B2C-4377-4D30-AB18-236B2CE6A825}"/>
              </a:ext>
            </a:extLst>
          </p:cNvPr>
          <p:cNvSpPr txBox="1"/>
          <p:nvPr/>
        </p:nvSpPr>
        <p:spPr>
          <a:xfrm>
            <a:off x="1482600" y="830997"/>
            <a:ext cx="9226800" cy="830997"/>
          </a:xfrm>
          <a:prstGeom prst="rect">
            <a:avLst/>
          </a:prstGeom>
          <a:noFill/>
        </p:spPr>
        <p:txBody>
          <a:bodyPr wrap="square" rtlCol="1">
            <a:spAutoFit/>
          </a:bodyPr>
          <a:lstStyle/>
          <a:p>
            <a:pPr algn="r" rtl="1"/>
            <a:endParaRPr lang="he-IL"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 ומייד יקפוץ חלון אזהרה שאותו נסגור בלחיצה על "</a:t>
            </a:r>
            <a:r>
              <a:rPr lang="en-US" sz="2400" dirty="0">
                <a:solidFill>
                  <a:srgbClr val="084149"/>
                </a:solidFill>
                <a:latin typeface="Heebo" pitchFamily="2" charset="-79"/>
                <a:cs typeface="Heebo" pitchFamily="2" charset="-79"/>
              </a:rPr>
              <a:t>ok</a:t>
            </a:r>
            <a:r>
              <a:rPr lang="he-IL" sz="2400" dirty="0">
                <a:solidFill>
                  <a:srgbClr val="084149"/>
                </a:solidFill>
                <a:latin typeface="Heebo" pitchFamily="2" charset="-79"/>
                <a:cs typeface="Heebo" pitchFamily="2" charset="-79"/>
              </a:rPr>
              <a:t>".</a:t>
            </a:r>
            <a:r>
              <a:rPr lang="en-US" sz="2400" dirty="0">
                <a:solidFill>
                  <a:srgbClr val="084149"/>
                </a:solidFill>
                <a:latin typeface="Heebo" pitchFamily="2" charset="-79"/>
                <a:cs typeface="Heebo" pitchFamily="2" charset="-79"/>
              </a:rPr>
              <a:t> </a:t>
            </a:r>
            <a:endParaRPr lang="he-IL" sz="2400" dirty="0">
              <a:solidFill>
                <a:srgbClr val="084149"/>
              </a:solidFill>
              <a:latin typeface="Heebo" pitchFamily="2" charset="-79"/>
              <a:cs typeface="Heebo" pitchFamily="2" charset="-79"/>
            </a:endParaRPr>
          </a:p>
        </p:txBody>
      </p:sp>
      <p:grpSp>
        <p:nvGrpSpPr>
          <p:cNvPr id="2" name="Group 1">
            <a:extLst>
              <a:ext uri="{FF2B5EF4-FFF2-40B4-BE49-F238E27FC236}">
                <a16:creationId xmlns:a16="http://schemas.microsoft.com/office/drawing/2014/main" id="{80A174B7-06BE-5736-92E1-D3362938481D}"/>
              </a:ext>
            </a:extLst>
          </p:cNvPr>
          <p:cNvGrpSpPr/>
          <p:nvPr/>
        </p:nvGrpSpPr>
        <p:grpSpPr>
          <a:xfrm>
            <a:off x="1482598" y="1661992"/>
            <a:ext cx="9226802" cy="5196008"/>
            <a:chOff x="1482598" y="1661992"/>
            <a:chExt cx="9226802" cy="5196008"/>
          </a:xfrm>
        </p:grpSpPr>
        <p:pic>
          <p:nvPicPr>
            <p:cNvPr id="6" name="Picture 5">
              <a:extLst>
                <a:ext uri="{FF2B5EF4-FFF2-40B4-BE49-F238E27FC236}">
                  <a16:creationId xmlns:a16="http://schemas.microsoft.com/office/drawing/2014/main" id="{E0CF5965-8A76-7FA9-1448-D55DD00FA208}"/>
                </a:ext>
              </a:extLst>
            </p:cNvPr>
            <p:cNvPicPr>
              <a:picLocks noChangeAspect="1"/>
            </p:cNvPicPr>
            <p:nvPr/>
          </p:nvPicPr>
          <p:blipFill>
            <a:blip r:embed="rId2">
              <a:extLst>
                <a:ext uri="{28A0092B-C50C-407E-A947-70E740481C1C}">
                  <a14:useLocalDpi xmlns:a14="http://schemas.microsoft.com/office/drawing/2010/main" val="0"/>
                </a:ext>
              </a:extLst>
            </a:blip>
            <a:srcRect l="12113" t="4782" r="12208" b="19453"/>
            <a:stretch/>
          </p:blipFill>
          <p:spPr>
            <a:xfrm>
              <a:off x="1482600" y="1661992"/>
              <a:ext cx="9226800" cy="5196008"/>
            </a:xfrm>
            <a:prstGeom prst="rect">
              <a:avLst/>
            </a:prstGeom>
          </p:spPr>
        </p:pic>
        <p:pic>
          <p:nvPicPr>
            <p:cNvPr id="4" name="Picture 3">
              <a:extLst>
                <a:ext uri="{FF2B5EF4-FFF2-40B4-BE49-F238E27FC236}">
                  <a16:creationId xmlns:a16="http://schemas.microsoft.com/office/drawing/2014/main" id="{C0061A63-D70C-6800-36B2-24AAC707DF9E}"/>
                </a:ext>
              </a:extLst>
            </p:cNvPr>
            <p:cNvPicPr>
              <a:picLocks noChangeAspect="1"/>
            </p:cNvPicPr>
            <p:nvPr/>
          </p:nvPicPr>
          <p:blipFill>
            <a:blip r:embed="rId3">
              <a:extLst>
                <a:ext uri="{28A0092B-C50C-407E-A947-70E740481C1C}">
                  <a14:useLocalDpi xmlns:a14="http://schemas.microsoft.com/office/drawing/2010/main" val="0"/>
                </a:ext>
              </a:extLst>
            </a:blip>
            <a:srcRect l="12117" t="4789" r="12203" b="19445"/>
            <a:stretch/>
          </p:blipFill>
          <p:spPr>
            <a:xfrm>
              <a:off x="1482598" y="1661992"/>
              <a:ext cx="9226801" cy="5196008"/>
            </a:xfrm>
            <a:prstGeom prst="rect">
              <a:avLst/>
            </a:prstGeom>
          </p:spPr>
        </p:pic>
        <p:sp>
          <p:nvSpPr>
            <p:cNvPr id="5" name="Arrow: Right 4">
              <a:extLst>
                <a:ext uri="{FF2B5EF4-FFF2-40B4-BE49-F238E27FC236}">
                  <a16:creationId xmlns:a16="http://schemas.microsoft.com/office/drawing/2014/main" id="{5BA3A7B8-710D-65A3-563F-F8D42F9E2CA9}"/>
                </a:ext>
              </a:extLst>
            </p:cNvPr>
            <p:cNvSpPr/>
            <p:nvPr/>
          </p:nvSpPr>
          <p:spPr>
            <a:xfrm flipH="1">
              <a:off x="8034090" y="4866582"/>
              <a:ext cx="887112" cy="482344"/>
            </a:xfrm>
            <a:prstGeom prst="rightArrow">
              <a:avLst>
                <a:gd name="adj1" fmla="val 50000"/>
                <a:gd name="adj2" fmla="val 81951"/>
              </a:avLst>
            </a:prstGeom>
            <a:solidFill>
              <a:srgbClr val="8E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7" name="Rectangle 6">
              <a:extLst>
                <a:ext uri="{FF2B5EF4-FFF2-40B4-BE49-F238E27FC236}">
                  <a16:creationId xmlns:a16="http://schemas.microsoft.com/office/drawing/2014/main" id="{816D4619-5F3F-D030-47BF-39D0F0B07751}"/>
                </a:ext>
              </a:extLst>
            </p:cNvPr>
            <p:cNvSpPr/>
            <p:nvPr/>
          </p:nvSpPr>
          <p:spPr>
            <a:xfrm>
              <a:off x="7127968" y="4927600"/>
              <a:ext cx="822232" cy="342581"/>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spTree>
    <p:extLst>
      <p:ext uri="{BB962C8B-B14F-4D97-AF65-F5344CB8AC3E}">
        <p14:creationId xmlns:p14="http://schemas.microsoft.com/office/powerpoint/2010/main" val="20215182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a:extLst>
            <a:ext uri="{FF2B5EF4-FFF2-40B4-BE49-F238E27FC236}">
              <a16:creationId xmlns:a16="http://schemas.microsoft.com/office/drawing/2014/main" id="{80DD5BAC-7BD5-CEB1-400B-E78F5E1513B6}"/>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39A3271D-6191-824C-523A-3A669EED4FD8}"/>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ההתקנה עצמה</a:t>
            </a:r>
          </a:p>
        </p:txBody>
      </p:sp>
      <p:sp>
        <p:nvSpPr>
          <p:cNvPr id="3" name="TextBox 2">
            <a:extLst>
              <a:ext uri="{FF2B5EF4-FFF2-40B4-BE49-F238E27FC236}">
                <a16:creationId xmlns:a16="http://schemas.microsoft.com/office/drawing/2014/main" id="{8F21E5D7-1BD3-96D9-A1BD-9916D828096B}"/>
              </a:ext>
            </a:extLst>
          </p:cNvPr>
          <p:cNvSpPr txBox="1"/>
          <p:nvPr/>
        </p:nvSpPr>
        <p:spPr>
          <a:xfrm>
            <a:off x="1482600" y="830997"/>
            <a:ext cx="9226800" cy="830997"/>
          </a:xfrm>
          <a:prstGeom prst="rect">
            <a:avLst/>
          </a:prstGeom>
          <a:noFill/>
        </p:spPr>
        <p:txBody>
          <a:bodyPr wrap="square" rtlCol="1">
            <a:spAutoFit/>
          </a:bodyPr>
          <a:lstStyle/>
          <a:p>
            <a:pPr algn="r" rtl="1"/>
            <a:endParaRPr lang="he-IL"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נלחץ על "</a:t>
            </a:r>
            <a:r>
              <a:rPr lang="en-US" sz="2400" dirty="0">
                <a:solidFill>
                  <a:srgbClr val="084149"/>
                </a:solidFill>
                <a:latin typeface="Heebo" pitchFamily="2" charset="-79"/>
                <a:cs typeface="Heebo" pitchFamily="2" charset="-79"/>
              </a:rPr>
              <a:t>Next</a:t>
            </a:r>
            <a:r>
              <a:rPr lang="he-IL" sz="2400" dirty="0">
                <a:solidFill>
                  <a:srgbClr val="084149"/>
                </a:solidFill>
                <a:latin typeface="Heebo" pitchFamily="2" charset="-79"/>
                <a:cs typeface="Heebo" pitchFamily="2" charset="-79"/>
              </a:rPr>
              <a:t>".</a:t>
            </a:r>
          </a:p>
        </p:txBody>
      </p:sp>
      <p:grpSp>
        <p:nvGrpSpPr>
          <p:cNvPr id="2" name="Group 1">
            <a:extLst>
              <a:ext uri="{FF2B5EF4-FFF2-40B4-BE49-F238E27FC236}">
                <a16:creationId xmlns:a16="http://schemas.microsoft.com/office/drawing/2014/main" id="{CFA785B7-EAB3-8C59-8433-F842DCA208DF}"/>
              </a:ext>
            </a:extLst>
          </p:cNvPr>
          <p:cNvGrpSpPr/>
          <p:nvPr/>
        </p:nvGrpSpPr>
        <p:grpSpPr>
          <a:xfrm>
            <a:off x="1482600" y="1661992"/>
            <a:ext cx="9226800" cy="5196008"/>
            <a:chOff x="1482600" y="1661992"/>
            <a:chExt cx="9226800" cy="5196008"/>
          </a:xfrm>
        </p:grpSpPr>
        <p:pic>
          <p:nvPicPr>
            <p:cNvPr id="5" name="Picture 4">
              <a:extLst>
                <a:ext uri="{FF2B5EF4-FFF2-40B4-BE49-F238E27FC236}">
                  <a16:creationId xmlns:a16="http://schemas.microsoft.com/office/drawing/2014/main" id="{F22886EA-CB68-EFFC-9088-13EFFE39D57B}"/>
                </a:ext>
              </a:extLst>
            </p:cNvPr>
            <p:cNvPicPr>
              <a:picLocks noChangeAspect="1"/>
            </p:cNvPicPr>
            <p:nvPr/>
          </p:nvPicPr>
          <p:blipFill>
            <a:blip r:embed="rId2">
              <a:extLst>
                <a:ext uri="{28A0092B-C50C-407E-A947-70E740481C1C}">
                  <a14:useLocalDpi xmlns:a14="http://schemas.microsoft.com/office/drawing/2010/main" val="0"/>
                </a:ext>
              </a:extLst>
            </a:blip>
            <a:srcRect l="12113" t="4866" r="12208" b="19369"/>
            <a:stretch/>
          </p:blipFill>
          <p:spPr>
            <a:xfrm>
              <a:off x="1482600" y="1661992"/>
              <a:ext cx="9226800" cy="5196008"/>
            </a:xfrm>
            <a:prstGeom prst="rect">
              <a:avLst/>
            </a:prstGeom>
          </p:spPr>
        </p:pic>
        <p:sp>
          <p:nvSpPr>
            <p:cNvPr id="7" name="Arrow: Right 6">
              <a:extLst>
                <a:ext uri="{FF2B5EF4-FFF2-40B4-BE49-F238E27FC236}">
                  <a16:creationId xmlns:a16="http://schemas.microsoft.com/office/drawing/2014/main" id="{E4634A26-BE21-B4AF-9230-719A4845C7F7}"/>
                </a:ext>
              </a:extLst>
            </p:cNvPr>
            <p:cNvSpPr/>
            <p:nvPr/>
          </p:nvSpPr>
          <p:spPr>
            <a:xfrm flipH="1">
              <a:off x="7683213" y="5972370"/>
              <a:ext cx="887112" cy="482344"/>
            </a:xfrm>
            <a:prstGeom prst="rightArrow">
              <a:avLst>
                <a:gd name="adj1" fmla="val 50000"/>
                <a:gd name="adj2" fmla="val 81951"/>
              </a:avLst>
            </a:prstGeom>
            <a:solidFill>
              <a:srgbClr val="8E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8" name="Rectangle 7">
              <a:extLst>
                <a:ext uri="{FF2B5EF4-FFF2-40B4-BE49-F238E27FC236}">
                  <a16:creationId xmlns:a16="http://schemas.microsoft.com/office/drawing/2014/main" id="{3E5607E8-E7EE-E142-7304-6EAFB5DF00E0}"/>
                </a:ext>
              </a:extLst>
            </p:cNvPr>
            <p:cNvSpPr/>
            <p:nvPr/>
          </p:nvSpPr>
          <p:spPr>
            <a:xfrm>
              <a:off x="6782764" y="6026285"/>
              <a:ext cx="824599" cy="332701"/>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spTree>
    <p:extLst>
      <p:ext uri="{BB962C8B-B14F-4D97-AF65-F5344CB8AC3E}">
        <p14:creationId xmlns:p14="http://schemas.microsoft.com/office/powerpoint/2010/main" val="12263954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a:extLst>
            <a:ext uri="{FF2B5EF4-FFF2-40B4-BE49-F238E27FC236}">
              <a16:creationId xmlns:a16="http://schemas.microsoft.com/office/drawing/2014/main" id="{0FFCD4F2-C1AA-52E4-AA7F-FE135FEE031C}"/>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9612711C-14DF-3013-A38E-8158EFC130E1}"/>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ההתקנה עצמה</a:t>
            </a:r>
          </a:p>
        </p:txBody>
      </p:sp>
      <p:sp>
        <p:nvSpPr>
          <p:cNvPr id="3" name="TextBox 2">
            <a:extLst>
              <a:ext uri="{FF2B5EF4-FFF2-40B4-BE49-F238E27FC236}">
                <a16:creationId xmlns:a16="http://schemas.microsoft.com/office/drawing/2014/main" id="{E8A6717C-DCDF-D035-2C60-2F725408EA2F}"/>
              </a:ext>
            </a:extLst>
          </p:cNvPr>
          <p:cNvSpPr txBox="1"/>
          <p:nvPr/>
        </p:nvSpPr>
        <p:spPr>
          <a:xfrm>
            <a:off x="1482600" y="830997"/>
            <a:ext cx="9226800" cy="830997"/>
          </a:xfrm>
          <a:prstGeom prst="rect">
            <a:avLst/>
          </a:prstGeom>
          <a:noFill/>
        </p:spPr>
        <p:txBody>
          <a:bodyPr wrap="square" rtlCol="1">
            <a:spAutoFit/>
          </a:bodyPr>
          <a:lstStyle/>
          <a:p>
            <a:pPr algn="r" rtl="1"/>
            <a:endParaRPr lang="he-IL"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אם אנחנו מעוניינים לתרום ל-</a:t>
            </a:r>
            <a:r>
              <a:rPr lang="en-US" sz="2400" dirty="0">
                <a:solidFill>
                  <a:srgbClr val="084149"/>
                </a:solidFill>
                <a:latin typeface="Heebo" pitchFamily="2" charset="-79"/>
                <a:cs typeface="Heebo" pitchFamily="2" charset="-79"/>
              </a:rPr>
              <a:t>MiKTeX</a:t>
            </a:r>
            <a:r>
              <a:rPr lang="he-IL" sz="2400" dirty="0">
                <a:solidFill>
                  <a:srgbClr val="084149"/>
                </a:solidFill>
                <a:latin typeface="Heebo" pitchFamily="2" charset="-79"/>
                <a:cs typeface="Heebo" pitchFamily="2" charset="-79"/>
              </a:rPr>
              <a:t> השאירו את סימון ה-"</a:t>
            </a:r>
            <a:r>
              <a:rPr lang="en-US" sz="2400" dirty="0">
                <a:solidFill>
                  <a:srgbClr val="084149"/>
                </a:solidFill>
                <a:latin typeface="Heebo" pitchFamily="2" charset="-79"/>
                <a:cs typeface="Heebo" pitchFamily="2" charset="-79"/>
              </a:rPr>
              <a:t>V</a:t>
            </a:r>
            <a:r>
              <a:rPr lang="he-IL" sz="2400" dirty="0">
                <a:solidFill>
                  <a:srgbClr val="084149"/>
                </a:solidFill>
                <a:latin typeface="Heebo" pitchFamily="2" charset="-79"/>
                <a:cs typeface="Heebo" pitchFamily="2" charset="-79"/>
              </a:rPr>
              <a:t>"...</a:t>
            </a:r>
          </a:p>
        </p:txBody>
      </p:sp>
      <p:grpSp>
        <p:nvGrpSpPr>
          <p:cNvPr id="4" name="Group 3">
            <a:extLst>
              <a:ext uri="{FF2B5EF4-FFF2-40B4-BE49-F238E27FC236}">
                <a16:creationId xmlns:a16="http://schemas.microsoft.com/office/drawing/2014/main" id="{E9102B9F-B45B-625C-65AB-2A5448854D8F}"/>
              </a:ext>
            </a:extLst>
          </p:cNvPr>
          <p:cNvGrpSpPr/>
          <p:nvPr/>
        </p:nvGrpSpPr>
        <p:grpSpPr>
          <a:xfrm>
            <a:off x="1482600" y="1661992"/>
            <a:ext cx="9226800" cy="5196008"/>
            <a:chOff x="1482600" y="1661992"/>
            <a:chExt cx="9226800" cy="5196008"/>
          </a:xfrm>
        </p:grpSpPr>
        <p:pic>
          <p:nvPicPr>
            <p:cNvPr id="2" name="Picture 1">
              <a:extLst>
                <a:ext uri="{FF2B5EF4-FFF2-40B4-BE49-F238E27FC236}">
                  <a16:creationId xmlns:a16="http://schemas.microsoft.com/office/drawing/2014/main" id="{FE5C85D5-962C-90A4-9178-8FD232518B2C}"/>
                </a:ext>
              </a:extLst>
            </p:cNvPr>
            <p:cNvPicPr>
              <a:picLocks noChangeAspect="1"/>
            </p:cNvPicPr>
            <p:nvPr/>
          </p:nvPicPr>
          <p:blipFill>
            <a:blip r:embed="rId2">
              <a:extLst>
                <a:ext uri="{28A0092B-C50C-407E-A947-70E740481C1C}">
                  <a14:useLocalDpi xmlns:a14="http://schemas.microsoft.com/office/drawing/2010/main" val="0"/>
                </a:ext>
              </a:extLst>
            </a:blip>
            <a:srcRect l="12113" t="4912" r="12208" b="19323"/>
            <a:stretch/>
          </p:blipFill>
          <p:spPr>
            <a:xfrm>
              <a:off x="1482600" y="1661992"/>
              <a:ext cx="9226800" cy="5196008"/>
            </a:xfrm>
            <a:prstGeom prst="rect">
              <a:avLst/>
            </a:prstGeom>
          </p:spPr>
        </p:pic>
        <p:sp>
          <p:nvSpPr>
            <p:cNvPr id="6" name="Rectangle 5">
              <a:extLst>
                <a:ext uri="{FF2B5EF4-FFF2-40B4-BE49-F238E27FC236}">
                  <a16:creationId xmlns:a16="http://schemas.microsoft.com/office/drawing/2014/main" id="{7947F090-327B-0B13-75AD-DFE89264E0E4}"/>
                </a:ext>
              </a:extLst>
            </p:cNvPr>
            <p:cNvSpPr/>
            <p:nvPr/>
          </p:nvSpPr>
          <p:spPr>
            <a:xfrm>
              <a:off x="5299455" y="4990979"/>
              <a:ext cx="887113" cy="286314"/>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9" name="Arrow: Right 8">
              <a:extLst>
                <a:ext uri="{FF2B5EF4-FFF2-40B4-BE49-F238E27FC236}">
                  <a16:creationId xmlns:a16="http://schemas.microsoft.com/office/drawing/2014/main" id="{866FA24B-0C5A-4038-3192-D166E992BE8D}"/>
                </a:ext>
              </a:extLst>
            </p:cNvPr>
            <p:cNvSpPr/>
            <p:nvPr/>
          </p:nvSpPr>
          <p:spPr>
            <a:xfrm>
              <a:off x="4348527" y="4893331"/>
              <a:ext cx="887112" cy="482344"/>
            </a:xfrm>
            <a:prstGeom prst="rightArrow">
              <a:avLst>
                <a:gd name="adj1" fmla="val 50000"/>
                <a:gd name="adj2" fmla="val 81951"/>
              </a:avLst>
            </a:prstGeom>
            <a:solidFill>
              <a:srgbClr val="8E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dirty="0"/>
            </a:p>
          </p:txBody>
        </p:sp>
      </p:grpSp>
    </p:spTree>
    <p:extLst>
      <p:ext uri="{BB962C8B-B14F-4D97-AF65-F5344CB8AC3E}">
        <p14:creationId xmlns:p14="http://schemas.microsoft.com/office/powerpoint/2010/main" val="41433045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DB5125C4-4DE1-5C03-8457-72CE8B2C70D3}"/>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לפני שמתחילים</a:t>
            </a:r>
          </a:p>
        </p:txBody>
      </p:sp>
      <p:sp>
        <p:nvSpPr>
          <p:cNvPr id="11" name="TextBox 10">
            <a:extLst>
              <a:ext uri="{FF2B5EF4-FFF2-40B4-BE49-F238E27FC236}">
                <a16:creationId xmlns:a16="http://schemas.microsoft.com/office/drawing/2014/main" id="{D28D90E9-DBC9-AAEE-1FC0-318341FD0FF5}"/>
              </a:ext>
            </a:extLst>
          </p:cNvPr>
          <p:cNvSpPr txBox="1"/>
          <p:nvPr/>
        </p:nvSpPr>
        <p:spPr>
          <a:xfrm>
            <a:off x="1249871" y="830997"/>
            <a:ext cx="9692258" cy="1200329"/>
          </a:xfrm>
          <a:prstGeom prst="rect">
            <a:avLst/>
          </a:prstGeom>
          <a:noFill/>
        </p:spPr>
        <p:txBody>
          <a:bodyPr wrap="square" rtlCol="1">
            <a:spAutoFit/>
          </a:bodyPr>
          <a:lstStyle/>
          <a:p>
            <a:pPr algn="r" rtl="1"/>
            <a:endParaRPr lang="he-IL"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לפני הכל, עלינו לוודא שתיקיית המשתמש שלנו כתובה באנגלית, לשם כך ניכנס לכתובת </a:t>
            </a:r>
            <a:r>
              <a:rPr lang="en-US" sz="2400" dirty="0">
                <a:solidFill>
                  <a:srgbClr val="084149"/>
                </a:solidFill>
                <a:latin typeface="Heebo" pitchFamily="2" charset="-79"/>
                <a:cs typeface="Heebo" pitchFamily="2" charset="-79"/>
                <a:hlinkClick r:id="rId2" action="ppaction://hlinkfile"/>
              </a:rPr>
              <a:t>C:\Users</a:t>
            </a:r>
            <a:r>
              <a:rPr lang="he-IL" sz="2400" dirty="0">
                <a:solidFill>
                  <a:srgbClr val="084149"/>
                </a:solidFill>
                <a:latin typeface="Heebo" pitchFamily="2" charset="-79"/>
                <a:cs typeface="Heebo" pitchFamily="2" charset="-79"/>
              </a:rPr>
              <a:t>, ונחפש את תיקיית המשתמש כמתואר בצילום המסך:</a:t>
            </a:r>
          </a:p>
        </p:txBody>
      </p:sp>
      <p:grpSp>
        <p:nvGrpSpPr>
          <p:cNvPr id="9" name="Group 8">
            <a:extLst>
              <a:ext uri="{FF2B5EF4-FFF2-40B4-BE49-F238E27FC236}">
                <a16:creationId xmlns:a16="http://schemas.microsoft.com/office/drawing/2014/main" id="{4F2432BE-9365-2264-50DB-51425DF34AE3}"/>
              </a:ext>
            </a:extLst>
          </p:cNvPr>
          <p:cNvGrpSpPr/>
          <p:nvPr/>
        </p:nvGrpSpPr>
        <p:grpSpPr>
          <a:xfrm>
            <a:off x="1652530" y="2031326"/>
            <a:ext cx="8035303" cy="2068064"/>
            <a:chOff x="1652530" y="2031326"/>
            <a:chExt cx="8035303" cy="2068064"/>
          </a:xfrm>
        </p:grpSpPr>
        <p:pic>
          <p:nvPicPr>
            <p:cNvPr id="8" name="Picture 7">
              <a:extLst>
                <a:ext uri="{FF2B5EF4-FFF2-40B4-BE49-F238E27FC236}">
                  <a16:creationId xmlns:a16="http://schemas.microsoft.com/office/drawing/2014/main" id="{CF9A41E5-0C9B-E9DB-927E-435289CED458}"/>
                </a:ext>
              </a:extLst>
            </p:cNvPr>
            <p:cNvPicPr>
              <a:picLocks noChangeAspect="1"/>
            </p:cNvPicPr>
            <p:nvPr/>
          </p:nvPicPr>
          <p:blipFill>
            <a:blip r:embed="rId3"/>
            <a:srcRect l="16601" t="5128" r="27292" b="66156"/>
            <a:stretch/>
          </p:blipFill>
          <p:spPr>
            <a:xfrm>
              <a:off x="2504166" y="2031326"/>
              <a:ext cx="7183667" cy="2068064"/>
            </a:xfrm>
            <a:prstGeom prst="rect">
              <a:avLst/>
            </a:prstGeom>
          </p:spPr>
        </p:pic>
        <p:sp>
          <p:nvSpPr>
            <p:cNvPr id="6" name="Rectangle 5">
              <a:extLst>
                <a:ext uri="{FF2B5EF4-FFF2-40B4-BE49-F238E27FC236}">
                  <a16:creationId xmlns:a16="http://schemas.microsoft.com/office/drawing/2014/main" id="{80140D0C-346D-D1D3-B7B3-39A73734FF14}"/>
                </a:ext>
              </a:extLst>
            </p:cNvPr>
            <p:cNvSpPr/>
            <p:nvPr/>
          </p:nvSpPr>
          <p:spPr>
            <a:xfrm>
              <a:off x="2654842" y="3275158"/>
              <a:ext cx="659038" cy="283848"/>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7" name="Arrow: Right 6">
              <a:extLst>
                <a:ext uri="{FF2B5EF4-FFF2-40B4-BE49-F238E27FC236}">
                  <a16:creationId xmlns:a16="http://schemas.microsoft.com/office/drawing/2014/main" id="{8E3C8567-29CF-D6B6-2398-9FD68C0171B6}"/>
                </a:ext>
              </a:extLst>
            </p:cNvPr>
            <p:cNvSpPr/>
            <p:nvPr/>
          </p:nvSpPr>
          <p:spPr>
            <a:xfrm>
              <a:off x="1652530" y="3187828"/>
              <a:ext cx="903006" cy="482344"/>
            </a:xfrm>
            <a:prstGeom prst="rightArrow">
              <a:avLst>
                <a:gd name="adj1" fmla="val 50000"/>
                <a:gd name="adj2" fmla="val 81951"/>
              </a:avLst>
            </a:prstGeom>
            <a:solidFill>
              <a:srgbClr val="8E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sp>
        <p:nvSpPr>
          <p:cNvPr id="10" name="TextBox 9">
            <a:extLst>
              <a:ext uri="{FF2B5EF4-FFF2-40B4-BE49-F238E27FC236}">
                <a16:creationId xmlns:a16="http://schemas.microsoft.com/office/drawing/2014/main" id="{C3DBAF95-C24C-12AF-E4ED-DBA09FDFE484}"/>
              </a:ext>
            </a:extLst>
          </p:cNvPr>
          <p:cNvSpPr txBox="1"/>
          <p:nvPr/>
        </p:nvSpPr>
        <p:spPr>
          <a:xfrm>
            <a:off x="588150" y="4558392"/>
            <a:ext cx="3031766" cy="1569660"/>
          </a:xfrm>
          <a:prstGeom prst="rect">
            <a:avLst/>
          </a:prstGeom>
          <a:solidFill>
            <a:srgbClr val="CCCCCC"/>
          </a:solidFill>
          <a:ln w="38100">
            <a:solidFill>
              <a:srgbClr val="084149"/>
            </a:solidFill>
          </a:ln>
        </p:spPr>
        <p:txBody>
          <a:bodyPr wrap="square" rtlCol="1">
            <a:spAutoFit/>
          </a:bodyPr>
          <a:lstStyle/>
          <a:p>
            <a:pPr algn="r" rtl="1"/>
            <a:r>
              <a:rPr lang="he-IL" sz="2400" dirty="0">
                <a:solidFill>
                  <a:srgbClr val="084149"/>
                </a:solidFill>
                <a:latin typeface="Suez One" panose="00000500000000000000" pitchFamily="2" charset="-79"/>
                <a:cs typeface="Suez One" panose="00000500000000000000" pitchFamily="2" charset="-79"/>
              </a:rPr>
              <a:t>טיפ: כדאי שתיקיית המשתמש תיכתב באנגלית מפני שהדבר יעזור לתוכנות נוספות.</a:t>
            </a:r>
          </a:p>
        </p:txBody>
      </p:sp>
      <p:sp>
        <p:nvSpPr>
          <p:cNvPr id="13" name="TextBox 12">
            <a:extLst>
              <a:ext uri="{FF2B5EF4-FFF2-40B4-BE49-F238E27FC236}">
                <a16:creationId xmlns:a16="http://schemas.microsoft.com/office/drawing/2014/main" id="{EC25B746-AAD3-BF20-CEB1-66E210FFEB4E}"/>
              </a:ext>
            </a:extLst>
          </p:cNvPr>
          <p:cNvSpPr txBox="1"/>
          <p:nvPr/>
        </p:nvSpPr>
        <p:spPr>
          <a:xfrm>
            <a:off x="4089115" y="4138749"/>
            <a:ext cx="6853014" cy="2492990"/>
          </a:xfrm>
          <a:prstGeom prst="rect">
            <a:avLst/>
          </a:prstGeom>
          <a:noFill/>
        </p:spPr>
        <p:txBody>
          <a:bodyPr wrap="square" rtlCol="1">
            <a:spAutoFit/>
          </a:bodyPr>
          <a:lstStyle/>
          <a:p>
            <a:pPr algn="r" rtl="1"/>
            <a:r>
              <a:rPr lang="he-IL" sz="2400" dirty="0">
                <a:solidFill>
                  <a:srgbClr val="084149"/>
                </a:solidFill>
                <a:latin typeface="Heebo" pitchFamily="2" charset="-79"/>
                <a:cs typeface="Heebo" pitchFamily="2" charset="-79"/>
              </a:rPr>
              <a:t>אם תיקיית המשתמש כתובה בעברית (או בכל שפה אחרת), נצטרך ליצור חשבון </a:t>
            </a:r>
            <a:r>
              <a:rPr lang="en-US" sz="2400" dirty="0">
                <a:solidFill>
                  <a:srgbClr val="084149"/>
                </a:solidFill>
                <a:latin typeface="Heebo" pitchFamily="2" charset="-79"/>
                <a:cs typeface="Heebo" pitchFamily="2" charset="-79"/>
              </a:rPr>
              <a:t>Microsoft</a:t>
            </a:r>
            <a:r>
              <a:rPr lang="he-IL" sz="2400" dirty="0">
                <a:solidFill>
                  <a:srgbClr val="084149"/>
                </a:solidFill>
                <a:latin typeface="Heebo" pitchFamily="2" charset="-79"/>
                <a:cs typeface="Heebo" pitchFamily="2" charset="-79"/>
              </a:rPr>
              <a:t> חדש, לקרוא את שמו באנגלית ולתת לו הרשאת אדמין. וכך יהיה לנו אדמין בעל תיקייה באנגלית.</a:t>
            </a:r>
          </a:p>
          <a:p>
            <a:pPr algn="r" rtl="1"/>
            <a:endParaRPr lang="he-IL" sz="12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hlinkClick r:id="rId4"/>
              </a:rPr>
              <a:t>מדריך ליצירת חשבון </a:t>
            </a:r>
            <a:r>
              <a:rPr lang="en-US" sz="2400" dirty="0">
                <a:solidFill>
                  <a:srgbClr val="084149"/>
                </a:solidFill>
                <a:latin typeface="Heebo" pitchFamily="2" charset="-79"/>
                <a:cs typeface="Heebo" pitchFamily="2" charset="-79"/>
                <a:hlinkClick r:id="rId4"/>
              </a:rPr>
              <a:t>Microsoft</a:t>
            </a:r>
            <a:endParaRPr lang="he-IL"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hlinkClick r:id="rId5"/>
              </a:rPr>
              <a:t>מדריך להוספת חשבון חדש למחשב ולהגדרתו כאדמין</a:t>
            </a:r>
            <a:endParaRPr lang="he-IL" sz="2400" dirty="0">
              <a:solidFill>
                <a:srgbClr val="084149"/>
              </a:solidFill>
              <a:latin typeface="Heebo" pitchFamily="2" charset="-79"/>
              <a:cs typeface="Heebo" pitchFamily="2" charset="-79"/>
            </a:endParaRPr>
          </a:p>
        </p:txBody>
      </p:sp>
    </p:spTree>
    <p:extLst>
      <p:ext uri="{BB962C8B-B14F-4D97-AF65-F5344CB8AC3E}">
        <p14:creationId xmlns:p14="http://schemas.microsoft.com/office/powerpoint/2010/main" val="30973777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a:extLst>
            <a:ext uri="{FF2B5EF4-FFF2-40B4-BE49-F238E27FC236}">
              <a16:creationId xmlns:a16="http://schemas.microsoft.com/office/drawing/2014/main" id="{8AA96C63-D2D7-2295-25C5-1BF6EA75DD7D}"/>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D59936A1-AD6B-F462-E6EB-6D96DC449BA5}"/>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ההתקנה עצמה</a:t>
            </a:r>
          </a:p>
        </p:txBody>
      </p:sp>
      <p:sp>
        <p:nvSpPr>
          <p:cNvPr id="3" name="TextBox 2">
            <a:extLst>
              <a:ext uri="{FF2B5EF4-FFF2-40B4-BE49-F238E27FC236}">
                <a16:creationId xmlns:a16="http://schemas.microsoft.com/office/drawing/2014/main" id="{9415EBA5-E6C8-00D0-4E3F-2EB825DE17EB}"/>
              </a:ext>
            </a:extLst>
          </p:cNvPr>
          <p:cNvSpPr txBox="1"/>
          <p:nvPr/>
        </p:nvSpPr>
        <p:spPr>
          <a:xfrm>
            <a:off x="1482600" y="830997"/>
            <a:ext cx="9226800" cy="830997"/>
          </a:xfrm>
          <a:prstGeom prst="rect">
            <a:avLst/>
          </a:prstGeom>
          <a:noFill/>
        </p:spPr>
        <p:txBody>
          <a:bodyPr wrap="square" rtlCol="1">
            <a:spAutoFit/>
          </a:bodyPr>
          <a:lstStyle/>
          <a:p>
            <a:pPr algn="r" rtl="1"/>
            <a:endParaRPr lang="he-IL"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 אחרת, נסיר אותו ונלחץ על "</a:t>
            </a:r>
            <a:r>
              <a:rPr lang="en-US" sz="2400" dirty="0">
                <a:solidFill>
                  <a:srgbClr val="084149"/>
                </a:solidFill>
                <a:latin typeface="Heebo" pitchFamily="2" charset="-79"/>
                <a:cs typeface="Heebo" pitchFamily="2" charset="-79"/>
              </a:rPr>
              <a:t>Close</a:t>
            </a:r>
            <a:r>
              <a:rPr lang="he-IL" sz="2400" dirty="0">
                <a:solidFill>
                  <a:srgbClr val="084149"/>
                </a:solidFill>
                <a:latin typeface="Heebo" pitchFamily="2" charset="-79"/>
                <a:cs typeface="Heebo" pitchFamily="2" charset="-79"/>
              </a:rPr>
              <a:t>" כדי לסגור את אשף ההתקנה.</a:t>
            </a:r>
          </a:p>
        </p:txBody>
      </p:sp>
      <p:grpSp>
        <p:nvGrpSpPr>
          <p:cNvPr id="10" name="Group 9">
            <a:extLst>
              <a:ext uri="{FF2B5EF4-FFF2-40B4-BE49-F238E27FC236}">
                <a16:creationId xmlns:a16="http://schemas.microsoft.com/office/drawing/2014/main" id="{3186AD42-E508-0055-E120-8B62F1FB6E4B}"/>
              </a:ext>
            </a:extLst>
          </p:cNvPr>
          <p:cNvGrpSpPr/>
          <p:nvPr/>
        </p:nvGrpSpPr>
        <p:grpSpPr>
          <a:xfrm>
            <a:off x="1482600" y="1661992"/>
            <a:ext cx="9226800" cy="5196008"/>
            <a:chOff x="1482600" y="1661992"/>
            <a:chExt cx="9226800" cy="5196008"/>
          </a:xfrm>
        </p:grpSpPr>
        <p:pic>
          <p:nvPicPr>
            <p:cNvPr id="7" name="Picture 6">
              <a:extLst>
                <a:ext uri="{FF2B5EF4-FFF2-40B4-BE49-F238E27FC236}">
                  <a16:creationId xmlns:a16="http://schemas.microsoft.com/office/drawing/2014/main" id="{B44A4365-932F-BA4D-E705-16DBB59786A6}"/>
                </a:ext>
              </a:extLst>
            </p:cNvPr>
            <p:cNvPicPr>
              <a:picLocks noChangeAspect="1"/>
            </p:cNvPicPr>
            <p:nvPr/>
          </p:nvPicPr>
          <p:blipFill>
            <a:blip r:embed="rId2">
              <a:extLst>
                <a:ext uri="{28A0092B-C50C-407E-A947-70E740481C1C}">
                  <a14:useLocalDpi xmlns:a14="http://schemas.microsoft.com/office/drawing/2010/main" val="0"/>
                </a:ext>
              </a:extLst>
            </a:blip>
            <a:srcRect l="12161" t="4884" r="12161" b="19352"/>
            <a:stretch/>
          </p:blipFill>
          <p:spPr>
            <a:xfrm>
              <a:off x="1482600" y="1661992"/>
              <a:ext cx="9226800" cy="5196008"/>
            </a:xfrm>
            <a:prstGeom prst="rect">
              <a:avLst/>
            </a:prstGeom>
          </p:spPr>
        </p:pic>
        <p:sp>
          <p:nvSpPr>
            <p:cNvPr id="6" name="Rectangle 5">
              <a:extLst>
                <a:ext uri="{FF2B5EF4-FFF2-40B4-BE49-F238E27FC236}">
                  <a16:creationId xmlns:a16="http://schemas.microsoft.com/office/drawing/2014/main" id="{D3C684BA-27F2-6363-A0F4-23395C4BB456}"/>
                </a:ext>
              </a:extLst>
            </p:cNvPr>
            <p:cNvSpPr/>
            <p:nvPr/>
          </p:nvSpPr>
          <p:spPr>
            <a:xfrm>
              <a:off x="5299455" y="4990979"/>
              <a:ext cx="887113" cy="286314"/>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9" name="Arrow: Right 8">
              <a:extLst>
                <a:ext uri="{FF2B5EF4-FFF2-40B4-BE49-F238E27FC236}">
                  <a16:creationId xmlns:a16="http://schemas.microsoft.com/office/drawing/2014/main" id="{41F06E17-2754-61AF-ED7C-2B21838933B5}"/>
                </a:ext>
              </a:extLst>
            </p:cNvPr>
            <p:cNvSpPr/>
            <p:nvPr/>
          </p:nvSpPr>
          <p:spPr>
            <a:xfrm>
              <a:off x="4348527" y="4893331"/>
              <a:ext cx="887112" cy="482344"/>
            </a:xfrm>
            <a:prstGeom prst="rightArrow">
              <a:avLst>
                <a:gd name="adj1" fmla="val 50000"/>
                <a:gd name="adj2" fmla="val 81951"/>
              </a:avLst>
            </a:prstGeom>
            <a:solidFill>
              <a:srgbClr val="8E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2" name="Arrow: Right 1">
              <a:extLst>
                <a:ext uri="{FF2B5EF4-FFF2-40B4-BE49-F238E27FC236}">
                  <a16:creationId xmlns:a16="http://schemas.microsoft.com/office/drawing/2014/main" id="{437081A6-E6EB-C16B-E9D8-6A47B016FAA8}"/>
                </a:ext>
              </a:extLst>
            </p:cNvPr>
            <p:cNvSpPr/>
            <p:nvPr/>
          </p:nvSpPr>
          <p:spPr>
            <a:xfrm flipH="1">
              <a:off x="7683213" y="5972370"/>
              <a:ext cx="887112" cy="482344"/>
            </a:xfrm>
            <a:prstGeom prst="rightArrow">
              <a:avLst>
                <a:gd name="adj1" fmla="val 50000"/>
                <a:gd name="adj2" fmla="val 81951"/>
              </a:avLst>
            </a:prstGeom>
            <a:solidFill>
              <a:srgbClr val="8E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8" name="Rectangle 7">
              <a:extLst>
                <a:ext uri="{FF2B5EF4-FFF2-40B4-BE49-F238E27FC236}">
                  <a16:creationId xmlns:a16="http://schemas.microsoft.com/office/drawing/2014/main" id="{6AB69907-F4AB-BCDD-DEBF-C0C38433C822}"/>
                </a:ext>
              </a:extLst>
            </p:cNvPr>
            <p:cNvSpPr/>
            <p:nvPr/>
          </p:nvSpPr>
          <p:spPr>
            <a:xfrm>
              <a:off x="6782764" y="6026285"/>
              <a:ext cx="824599" cy="332701"/>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spTree>
    <p:extLst>
      <p:ext uri="{BB962C8B-B14F-4D97-AF65-F5344CB8AC3E}">
        <p14:creationId xmlns:p14="http://schemas.microsoft.com/office/powerpoint/2010/main" val="30475248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a:extLst>
            <a:ext uri="{FF2B5EF4-FFF2-40B4-BE49-F238E27FC236}">
              <a16:creationId xmlns:a16="http://schemas.microsoft.com/office/drawing/2014/main" id="{48939DBB-9238-1F0E-5490-3D27F6E40A52}"/>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6CD420DC-BA71-C81C-7680-CAAD5647EC13}"/>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ההתקנה עצמה</a:t>
            </a:r>
          </a:p>
        </p:txBody>
      </p:sp>
      <p:sp>
        <p:nvSpPr>
          <p:cNvPr id="3" name="TextBox 2">
            <a:extLst>
              <a:ext uri="{FF2B5EF4-FFF2-40B4-BE49-F238E27FC236}">
                <a16:creationId xmlns:a16="http://schemas.microsoft.com/office/drawing/2014/main" id="{AB7286D7-289A-8F5C-9DE6-E1DD5FECE684}"/>
              </a:ext>
            </a:extLst>
          </p:cNvPr>
          <p:cNvSpPr txBox="1"/>
          <p:nvPr/>
        </p:nvSpPr>
        <p:spPr>
          <a:xfrm>
            <a:off x="1482600" y="830997"/>
            <a:ext cx="9226800" cy="1200329"/>
          </a:xfrm>
          <a:prstGeom prst="rect">
            <a:avLst/>
          </a:prstGeom>
          <a:noFill/>
        </p:spPr>
        <p:txBody>
          <a:bodyPr wrap="square" rtlCol="1">
            <a:spAutoFit/>
          </a:bodyPr>
          <a:lstStyle/>
          <a:p>
            <a:pPr algn="r" rtl="1"/>
            <a:endParaRPr lang="he-IL"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כזכור הסרנו את סימון ה-"</a:t>
            </a:r>
            <a:r>
              <a:rPr lang="en-US" sz="2400" dirty="0">
                <a:solidFill>
                  <a:srgbClr val="084149"/>
                </a:solidFill>
                <a:latin typeface="Heebo" pitchFamily="2" charset="-79"/>
                <a:cs typeface="Heebo" pitchFamily="2" charset="-79"/>
              </a:rPr>
              <a:t>V</a:t>
            </a:r>
            <a:r>
              <a:rPr lang="he-IL" sz="2400" dirty="0">
                <a:solidFill>
                  <a:srgbClr val="084149"/>
                </a:solidFill>
                <a:latin typeface="Heebo" pitchFamily="2" charset="-79"/>
                <a:cs typeface="Heebo" pitchFamily="2" charset="-79"/>
              </a:rPr>
              <a:t>" מהבדיקה אם קיימים עדכונים ולכן עלינו לעשות זאת ידנית. ההוראות מופיעות החל משקופית </a:t>
            </a:r>
            <a:r>
              <a:rPr lang="he-IL" sz="2400" dirty="0">
                <a:solidFill>
                  <a:srgbClr val="084149"/>
                </a:solidFill>
                <a:latin typeface="Heebo" pitchFamily="2" charset="-79"/>
                <a:cs typeface="Heebo" pitchFamily="2" charset="-79"/>
                <a:hlinkClick r:id="rId2" action="ppaction://hlinksldjump"/>
              </a:rPr>
              <a:t>27#</a:t>
            </a:r>
            <a:r>
              <a:rPr lang="he-IL" sz="2400" dirty="0">
                <a:solidFill>
                  <a:srgbClr val="084149"/>
                </a:solidFill>
                <a:latin typeface="Heebo" pitchFamily="2" charset="-79"/>
                <a:cs typeface="Heebo" pitchFamily="2" charset="-79"/>
              </a:rPr>
              <a:t>.</a:t>
            </a:r>
          </a:p>
        </p:txBody>
      </p:sp>
      <p:pic>
        <p:nvPicPr>
          <p:cNvPr id="5" name="Picture 4">
            <a:extLst>
              <a:ext uri="{FF2B5EF4-FFF2-40B4-BE49-F238E27FC236}">
                <a16:creationId xmlns:a16="http://schemas.microsoft.com/office/drawing/2014/main" id="{11903DDC-74E5-3D30-0BA6-4F519443F452}"/>
              </a:ext>
            </a:extLst>
          </p:cNvPr>
          <p:cNvPicPr>
            <a:picLocks noChangeAspect="1"/>
          </p:cNvPicPr>
          <p:nvPr/>
        </p:nvPicPr>
        <p:blipFill>
          <a:blip r:embed="rId3">
            <a:extLst>
              <a:ext uri="{28A0092B-C50C-407E-A947-70E740481C1C}">
                <a14:useLocalDpi xmlns:a14="http://schemas.microsoft.com/office/drawing/2010/main" val="0"/>
              </a:ext>
            </a:extLst>
          </a:blip>
          <a:srcRect l="12177" t="10233" r="12144" b="19388"/>
          <a:stretch/>
        </p:blipFill>
        <p:spPr>
          <a:xfrm>
            <a:off x="1482600" y="2031326"/>
            <a:ext cx="9226800" cy="4826674"/>
          </a:xfrm>
          <a:prstGeom prst="rect">
            <a:avLst/>
          </a:prstGeom>
        </p:spPr>
      </p:pic>
    </p:spTree>
    <p:extLst>
      <p:ext uri="{BB962C8B-B14F-4D97-AF65-F5344CB8AC3E}">
        <p14:creationId xmlns:p14="http://schemas.microsoft.com/office/powerpoint/2010/main" val="35589014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DB5125C4-4DE1-5C03-8457-72CE8B2C70D3}"/>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עדכון חבילות ראשוני</a:t>
            </a:r>
          </a:p>
        </p:txBody>
      </p:sp>
      <p:sp>
        <p:nvSpPr>
          <p:cNvPr id="11" name="TextBox 10">
            <a:extLst>
              <a:ext uri="{FF2B5EF4-FFF2-40B4-BE49-F238E27FC236}">
                <a16:creationId xmlns:a16="http://schemas.microsoft.com/office/drawing/2014/main" id="{D28D90E9-DBC9-AAEE-1FC0-318341FD0FF5}"/>
              </a:ext>
            </a:extLst>
          </p:cNvPr>
          <p:cNvSpPr txBox="1"/>
          <p:nvPr/>
        </p:nvSpPr>
        <p:spPr>
          <a:xfrm>
            <a:off x="1482600" y="830997"/>
            <a:ext cx="9226800" cy="830997"/>
          </a:xfrm>
          <a:prstGeom prst="rect">
            <a:avLst/>
          </a:prstGeom>
          <a:noFill/>
        </p:spPr>
        <p:txBody>
          <a:bodyPr wrap="square" rtlCol="1">
            <a:spAutoFit/>
          </a:bodyPr>
          <a:lstStyle/>
          <a:p>
            <a:pPr algn="r" rtl="1"/>
            <a:endParaRPr lang="he-IL"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נחפש את התוכנה "</a:t>
            </a:r>
            <a:r>
              <a:rPr lang="en-US" sz="2400" dirty="0">
                <a:solidFill>
                  <a:srgbClr val="084149"/>
                </a:solidFill>
                <a:latin typeface="Heebo" pitchFamily="2" charset="-79"/>
                <a:cs typeface="Heebo" pitchFamily="2" charset="-79"/>
              </a:rPr>
              <a:t>MiKTeX Console</a:t>
            </a:r>
            <a:r>
              <a:rPr lang="he-IL" sz="2400" dirty="0">
                <a:solidFill>
                  <a:srgbClr val="084149"/>
                </a:solidFill>
                <a:latin typeface="Heebo" pitchFamily="2" charset="-79"/>
                <a:cs typeface="Heebo" pitchFamily="2" charset="-79"/>
              </a:rPr>
              <a:t>", ונפתח אותה.</a:t>
            </a:r>
          </a:p>
        </p:txBody>
      </p:sp>
      <p:grpSp>
        <p:nvGrpSpPr>
          <p:cNvPr id="2" name="Group 1">
            <a:extLst>
              <a:ext uri="{FF2B5EF4-FFF2-40B4-BE49-F238E27FC236}">
                <a16:creationId xmlns:a16="http://schemas.microsoft.com/office/drawing/2014/main" id="{8E208AB4-1D63-F93A-821C-9DBABBCFD805}"/>
              </a:ext>
            </a:extLst>
          </p:cNvPr>
          <p:cNvGrpSpPr/>
          <p:nvPr/>
        </p:nvGrpSpPr>
        <p:grpSpPr>
          <a:xfrm>
            <a:off x="1670586" y="1661994"/>
            <a:ext cx="8120228" cy="5196006"/>
            <a:chOff x="1670586" y="1661994"/>
            <a:chExt cx="8120228" cy="5196006"/>
          </a:xfrm>
        </p:grpSpPr>
        <p:pic>
          <p:nvPicPr>
            <p:cNvPr id="8" name="Picture 7">
              <a:extLst>
                <a:ext uri="{FF2B5EF4-FFF2-40B4-BE49-F238E27FC236}">
                  <a16:creationId xmlns:a16="http://schemas.microsoft.com/office/drawing/2014/main" id="{59188F18-850F-00B6-EE19-2EE2F350B8E1}"/>
                </a:ext>
              </a:extLst>
            </p:cNvPr>
            <p:cNvPicPr>
              <a:picLocks noChangeAspect="1"/>
            </p:cNvPicPr>
            <p:nvPr/>
          </p:nvPicPr>
          <p:blipFill>
            <a:blip r:embed="rId2">
              <a:extLst>
                <a:ext uri="{28A0092B-C50C-407E-A947-70E740481C1C}">
                  <a14:useLocalDpi xmlns:a14="http://schemas.microsoft.com/office/drawing/2010/main" val="0"/>
                </a:ext>
              </a:extLst>
            </a:blip>
            <a:srcRect l="1039" t="6308" r="38349" b="17927"/>
            <a:stretch/>
          </p:blipFill>
          <p:spPr>
            <a:xfrm>
              <a:off x="2401186" y="1661994"/>
              <a:ext cx="7389628" cy="5196006"/>
            </a:xfrm>
            <a:prstGeom prst="rect">
              <a:avLst/>
            </a:prstGeom>
          </p:spPr>
        </p:pic>
        <p:sp>
          <p:nvSpPr>
            <p:cNvPr id="9" name="Arrow: Right 8">
              <a:extLst>
                <a:ext uri="{FF2B5EF4-FFF2-40B4-BE49-F238E27FC236}">
                  <a16:creationId xmlns:a16="http://schemas.microsoft.com/office/drawing/2014/main" id="{691E7C47-A008-B110-5BF6-18B41D68E901}"/>
                </a:ext>
              </a:extLst>
            </p:cNvPr>
            <p:cNvSpPr/>
            <p:nvPr/>
          </p:nvSpPr>
          <p:spPr>
            <a:xfrm flipH="1">
              <a:off x="4153195" y="3366640"/>
              <a:ext cx="887112" cy="482344"/>
            </a:xfrm>
            <a:prstGeom prst="rightArrow">
              <a:avLst>
                <a:gd name="adj1" fmla="val 50000"/>
                <a:gd name="adj2" fmla="val 81951"/>
              </a:avLst>
            </a:prstGeom>
            <a:solidFill>
              <a:srgbClr val="8E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10" name="Rectangle 9">
              <a:extLst>
                <a:ext uri="{FF2B5EF4-FFF2-40B4-BE49-F238E27FC236}">
                  <a16:creationId xmlns:a16="http://schemas.microsoft.com/office/drawing/2014/main" id="{27B560DD-BC37-05F5-D03D-17BF7824E0E1}"/>
                </a:ext>
              </a:extLst>
            </p:cNvPr>
            <p:cNvSpPr/>
            <p:nvPr/>
          </p:nvSpPr>
          <p:spPr>
            <a:xfrm>
              <a:off x="2678592" y="1975268"/>
              <a:ext cx="1404310" cy="321363"/>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3" name="Arrow: Right 12">
              <a:extLst>
                <a:ext uri="{FF2B5EF4-FFF2-40B4-BE49-F238E27FC236}">
                  <a16:creationId xmlns:a16="http://schemas.microsoft.com/office/drawing/2014/main" id="{3AD20858-8C03-D68B-810E-ACA6A926452F}"/>
                </a:ext>
              </a:extLst>
            </p:cNvPr>
            <p:cNvSpPr/>
            <p:nvPr/>
          </p:nvSpPr>
          <p:spPr>
            <a:xfrm>
              <a:off x="1670586" y="1906886"/>
              <a:ext cx="887112" cy="482344"/>
            </a:xfrm>
            <a:prstGeom prst="rightArrow">
              <a:avLst>
                <a:gd name="adj1" fmla="val 50000"/>
                <a:gd name="adj2" fmla="val 81951"/>
              </a:avLst>
            </a:prstGeom>
            <a:solidFill>
              <a:srgbClr val="8E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14" name="Rectangle 13">
              <a:extLst>
                <a:ext uri="{FF2B5EF4-FFF2-40B4-BE49-F238E27FC236}">
                  <a16:creationId xmlns:a16="http://schemas.microsoft.com/office/drawing/2014/main" id="{CAFB9522-CA4A-C1D7-86AB-BAD21D86B67B}"/>
                </a:ext>
              </a:extLst>
            </p:cNvPr>
            <p:cNvSpPr/>
            <p:nvPr/>
          </p:nvSpPr>
          <p:spPr>
            <a:xfrm>
              <a:off x="2613924" y="3340843"/>
              <a:ext cx="1468978" cy="508141"/>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spTree>
    <p:extLst>
      <p:ext uri="{BB962C8B-B14F-4D97-AF65-F5344CB8AC3E}">
        <p14:creationId xmlns:p14="http://schemas.microsoft.com/office/powerpoint/2010/main" val="20613620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a:extLst>
            <a:ext uri="{FF2B5EF4-FFF2-40B4-BE49-F238E27FC236}">
              <a16:creationId xmlns:a16="http://schemas.microsoft.com/office/drawing/2014/main" id="{4475AF47-E78E-4422-EAF8-3200CAFB849C}"/>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739C3CFF-5AE1-D9A2-6FEE-A72851126A64}"/>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עדכון חבילות ראשוני</a:t>
            </a:r>
          </a:p>
        </p:txBody>
      </p:sp>
      <p:sp>
        <p:nvSpPr>
          <p:cNvPr id="11" name="TextBox 10">
            <a:extLst>
              <a:ext uri="{FF2B5EF4-FFF2-40B4-BE49-F238E27FC236}">
                <a16:creationId xmlns:a16="http://schemas.microsoft.com/office/drawing/2014/main" id="{4E18C77D-CB2B-912E-D1D9-3ED7C4CE0EE9}"/>
              </a:ext>
            </a:extLst>
          </p:cNvPr>
          <p:cNvSpPr txBox="1"/>
          <p:nvPr/>
        </p:nvSpPr>
        <p:spPr>
          <a:xfrm>
            <a:off x="1482600" y="830997"/>
            <a:ext cx="9226800" cy="1200329"/>
          </a:xfrm>
          <a:prstGeom prst="rect">
            <a:avLst/>
          </a:prstGeom>
          <a:noFill/>
        </p:spPr>
        <p:txBody>
          <a:bodyPr wrap="square" rtlCol="1">
            <a:spAutoFit/>
          </a:bodyPr>
          <a:lstStyle/>
          <a:p>
            <a:pPr algn="r" rtl="1"/>
            <a:endParaRPr lang="he-IL"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מייד ייפתח חלון של "</a:t>
            </a:r>
            <a:r>
              <a:rPr lang="en-US" sz="2400" dirty="0">
                <a:solidFill>
                  <a:srgbClr val="084149"/>
                </a:solidFill>
                <a:latin typeface="Heebo" pitchFamily="2" charset="-79"/>
                <a:cs typeface="Heebo" pitchFamily="2" charset="-79"/>
              </a:rPr>
              <a:t>MiKTeX Console</a:t>
            </a:r>
            <a:r>
              <a:rPr lang="he-IL" sz="2400" dirty="0">
                <a:solidFill>
                  <a:srgbClr val="084149"/>
                </a:solidFill>
                <a:latin typeface="Heebo" pitchFamily="2" charset="-79"/>
                <a:cs typeface="Heebo" pitchFamily="2" charset="-79"/>
              </a:rPr>
              <a:t>", וחלון אזהרה המספר לנו שעוד לא בדקנו אם יש עדכונים. נסגור את חלון האזהרה בלחיצה על "</a:t>
            </a:r>
            <a:r>
              <a:rPr lang="en-US" sz="2400" dirty="0">
                <a:solidFill>
                  <a:srgbClr val="084149"/>
                </a:solidFill>
                <a:latin typeface="Heebo" pitchFamily="2" charset="-79"/>
                <a:cs typeface="Heebo" pitchFamily="2" charset="-79"/>
              </a:rPr>
              <a:t>ok</a:t>
            </a:r>
            <a:r>
              <a:rPr lang="he-IL" sz="2400" dirty="0">
                <a:solidFill>
                  <a:srgbClr val="084149"/>
                </a:solidFill>
                <a:latin typeface="Heebo" pitchFamily="2" charset="-79"/>
                <a:cs typeface="Heebo" pitchFamily="2" charset="-79"/>
              </a:rPr>
              <a:t>".</a:t>
            </a:r>
          </a:p>
        </p:txBody>
      </p:sp>
      <p:grpSp>
        <p:nvGrpSpPr>
          <p:cNvPr id="2" name="Group 1">
            <a:extLst>
              <a:ext uri="{FF2B5EF4-FFF2-40B4-BE49-F238E27FC236}">
                <a16:creationId xmlns:a16="http://schemas.microsoft.com/office/drawing/2014/main" id="{E760AC7A-BC95-11D3-48D5-5C9A79642A52}"/>
              </a:ext>
            </a:extLst>
          </p:cNvPr>
          <p:cNvGrpSpPr/>
          <p:nvPr/>
        </p:nvGrpSpPr>
        <p:grpSpPr>
          <a:xfrm>
            <a:off x="2273595" y="2031326"/>
            <a:ext cx="7644810" cy="4826674"/>
            <a:chOff x="2273595" y="2031326"/>
            <a:chExt cx="7644810" cy="4826674"/>
          </a:xfrm>
        </p:grpSpPr>
        <p:pic>
          <p:nvPicPr>
            <p:cNvPr id="3" name="Picture 2">
              <a:extLst>
                <a:ext uri="{FF2B5EF4-FFF2-40B4-BE49-F238E27FC236}">
                  <a16:creationId xmlns:a16="http://schemas.microsoft.com/office/drawing/2014/main" id="{AE880AC3-0F29-B044-9E3E-BC03A328AD9D}"/>
                </a:ext>
              </a:extLst>
            </p:cNvPr>
            <p:cNvPicPr>
              <a:picLocks noChangeAspect="1"/>
            </p:cNvPicPr>
            <p:nvPr/>
          </p:nvPicPr>
          <p:blipFill>
            <a:blip r:embed="rId2">
              <a:extLst>
                <a:ext uri="{28A0092B-C50C-407E-A947-70E740481C1C}">
                  <a14:useLocalDpi xmlns:a14="http://schemas.microsoft.com/office/drawing/2010/main" val="0"/>
                </a:ext>
              </a:extLst>
            </a:blip>
            <a:srcRect l="433" r="36864" b="29619"/>
            <a:stretch/>
          </p:blipFill>
          <p:spPr>
            <a:xfrm>
              <a:off x="2273595" y="2031326"/>
              <a:ext cx="7644810" cy="4826674"/>
            </a:xfrm>
            <a:prstGeom prst="rect">
              <a:avLst/>
            </a:prstGeom>
          </p:spPr>
        </p:pic>
        <p:sp>
          <p:nvSpPr>
            <p:cNvPr id="4" name="Arrow: Right 3">
              <a:extLst>
                <a:ext uri="{FF2B5EF4-FFF2-40B4-BE49-F238E27FC236}">
                  <a16:creationId xmlns:a16="http://schemas.microsoft.com/office/drawing/2014/main" id="{AB7234C0-CE12-61D9-05C7-91997E5E311E}"/>
                </a:ext>
              </a:extLst>
            </p:cNvPr>
            <p:cNvSpPr/>
            <p:nvPr/>
          </p:nvSpPr>
          <p:spPr>
            <a:xfrm flipH="1">
              <a:off x="8129783" y="5302520"/>
              <a:ext cx="887112" cy="482344"/>
            </a:xfrm>
            <a:prstGeom prst="rightArrow">
              <a:avLst>
                <a:gd name="adj1" fmla="val 50000"/>
                <a:gd name="adj2" fmla="val 81951"/>
              </a:avLst>
            </a:prstGeom>
            <a:solidFill>
              <a:srgbClr val="8E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5" name="Rectangle 4">
              <a:extLst>
                <a:ext uri="{FF2B5EF4-FFF2-40B4-BE49-F238E27FC236}">
                  <a16:creationId xmlns:a16="http://schemas.microsoft.com/office/drawing/2014/main" id="{DEBC92B9-ECBE-EEBC-E820-53A2670856DC}"/>
                </a:ext>
              </a:extLst>
            </p:cNvPr>
            <p:cNvSpPr/>
            <p:nvPr/>
          </p:nvSpPr>
          <p:spPr>
            <a:xfrm>
              <a:off x="7239967" y="5366709"/>
              <a:ext cx="824599" cy="332701"/>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spTree>
    <p:extLst>
      <p:ext uri="{BB962C8B-B14F-4D97-AF65-F5344CB8AC3E}">
        <p14:creationId xmlns:p14="http://schemas.microsoft.com/office/powerpoint/2010/main" val="29104294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a:extLst>
            <a:ext uri="{FF2B5EF4-FFF2-40B4-BE49-F238E27FC236}">
              <a16:creationId xmlns:a16="http://schemas.microsoft.com/office/drawing/2014/main" id="{1CB17F74-59DE-EA44-57F2-56A2BE3FA695}"/>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F865454C-2F44-300D-5799-BC31E08E14EC}"/>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עדכון חבילות ראשוני</a:t>
            </a:r>
          </a:p>
        </p:txBody>
      </p:sp>
      <p:sp>
        <p:nvSpPr>
          <p:cNvPr id="11" name="TextBox 10">
            <a:extLst>
              <a:ext uri="{FF2B5EF4-FFF2-40B4-BE49-F238E27FC236}">
                <a16:creationId xmlns:a16="http://schemas.microsoft.com/office/drawing/2014/main" id="{41D19850-C18C-BEF3-5375-C377B9B9EB4D}"/>
              </a:ext>
            </a:extLst>
          </p:cNvPr>
          <p:cNvSpPr txBox="1"/>
          <p:nvPr/>
        </p:nvSpPr>
        <p:spPr>
          <a:xfrm>
            <a:off x="1482600" y="830997"/>
            <a:ext cx="9226800" cy="1200329"/>
          </a:xfrm>
          <a:prstGeom prst="rect">
            <a:avLst/>
          </a:prstGeom>
          <a:noFill/>
        </p:spPr>
        <p:txBody>
          <a:bodyPr wrap="square" rtlCol="1">
            <a:spAutoFit/>
          </a:bodyPr>
          <a:lstStyle/>
          <a:p>
            <a:pPr algn="r" rtl="1"/>
            <a:endParaRPr lang="he-IL"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 ונבחר אם להישאר במצב "</a:t>
            </a:r>
            <a:r>
              <a:rPr lang="en-US" sz="2400" dirty="0">
                <a:solidFill>
                  <a:srgbClr val="084149"/>
                </a:solidFill>
                <a:latin typeface="Heebo" pitchFamily="2" charset="-79"/>
                <a:cs typeface="Heebo" pitchFamily="2" charset="-79"/>
              </a:rPr>
              <a:t>User</a:t>
            </a:r>
            <a:r>
              <a:rPr lang="he-IL" sz="2400" dirty="0">
                <a:solidFill>
                  <a:srgbClr val="084149"/>
                </a:solidFill>
                <a:latin typeface="Heebo" pitchFamily="2" charset="-79"/>
                <a:cs typeface="Heebo" pitchFamily="2" charset="-79"/>
              </a:rPr>
              <a:t>" או לעבור למצב "</a:t>
            </a:r>
            <a:r>
              <a:rPr lang="en-US" sz="2400" dirty="0">
                <a:solidFill>
                  <a:srgbClr val="084149"/>
                </a:solidFill>
                <a:latin typeface="Heebo" pitchFamily="2" charset="-79"/>
                <a:cs typeface="Heebo" pitchFamily="2" charset="-79"/>
              </a:rPr>
              <a:t>Admin</a:t>
            </a:r>
            <a:r>
              <a:rPr lang="he-IL" sz="2400" dirty="0">
                <a:solidFill>
                  <a:srgbClr val="084149"/>
                </a:solidFill>
                <a:latin typeface="Heebo" pitchFamily="2" charset="-79"/>
                <a:cs typeface="Heebo" pitchFamily="2" charset="-79"/>
              </a:rPr>
              <a:t>" - נעבור למצב "</a:t>
            </a:r>
            <a:r>
              <a:rPr lang="en-US" sz="2400" dirty="0">
                <a:solidFill>
                  <a:srgbClr val="084149"/>
                </a:solidFill>
                <a:latin typeface="Heebo" pitchFamily="2" charset="-79"/>
                <a:cs typeface="Heebo" pitchFamily="2" charset="-79"/>
              </a:rPr>
              <a:t>Admin</a:t>
            </a:r>
            <a:r>
              <a:rPr lang="he-IL" sz="2400" dirty="0">
                <a:solidFill>
                  <a:srgbClr val="084149"/>
                </a:solidFill>
                <a:latin typeface="Heebo" pitchFamily="2" charset="-79"/>
                <a:cs typeface="Heebo" pitchFamily="2" charset="-79"/>
              </a:rPr>
              <a:t>" רק אם התקנו את התוכנה עבור כל המשתמשים במחשב.</a:t>
            </a:r>
          </a:p>
        </p:txBody>
      </p:sp>
      <p:grpSp>
        <p:nvGrpSpPr>
          <p:cNvPr id="2" name="Group 1">
            <a:extLst>
              <a:ext uri="{FF2B5EF4-FFF2-40B4-BE49-F238E27FC236}">
                <a16:creationId xmlns:a16="http://schemas.microsoft.com/office/drawing/2014/main" id="{4F78E016-7FED-8C53-EDF2-1266A410EB77}"/>
              </a:ext>
            </a:extLst>
          </p:cNvPr>
          <p:cNvGrpSpPr/>
          <p:nvPr/>
        </p:nvGrpSpPr>
        <p:grpSpPr>
          <a:xfrm>
            <a:off x="2273595" y="2031326"/>
            <a:ext cx="7644810" cy="4826674"/>
            <a:chOff x="2273595" y="2031326"/>
            <a:chExt cx="7644810" cy="4826674"/>
          </a:xfrm>
        </p:grpSpPr>
        <p:pic>
          <p:nvPicPr>
            <p:cNvPr id="5" name="Picture 4">
              <a:extLst>
                <a:ext uri="{FF2B5EF4-FFF2-40B4-BE49-F238E27FC236}">
                  <a16:creationId xmlns:a16="http://schemas.microsoft.com/office/drawing/2014/main" id="{3261CD95-19EF-294D-E9E6-167E70704C52}"/>
                </a:ext>
              </a:extLst>
            </p:cNvPr>
            <p:cNvPicPr>
              <a:picLocks noChangeAspect="1"/>
            </p:cNvPicPr>
            <p:nvPr/>
          </p:nvPicPr>
          <p:blipFill>
            <a:blip r:embed="rId2">
              <a:extLst>
                <a:ext uri="{28A0092B-C50C-407E-A947-70E740481C1C}">
                  <a14:useLocalDpi xmlns:a14="http://schemas.microsoft.com/office/drawing/2010/main" val="0"/>
                </a:ext>
              </a:extLst>
            </a:blip>
            <a:srcRect l="471" r="36826" b="29620"/>
            <a:stretch/>
          </p:blipFill>
          <p:spPr>
            <a:xfrm>
              <a:off x="2273595" y="2031326"/>
              <a:ext cx="7644810" cy="4826674"/>
            </a:xfrm>
            <a:prstGeom prst="rect">
              <a:avLst/>
            </a:prstGeom>
          </p:spPr>
        </p:pic>
        <p:sp>
          <p:nvSpPr>
            <p:cNvPr id="9" name="Arrow: Right 8">
              <a:extLst>
                <a:ext uri="{FF2B5EF4-FFF2-40B4-BE49-F238E27FC236}">
                  <a16:creationId xmlns:a16="http://schemas.microsoft.com/office/drawing/2014/main" id="{47AB1EE3-CBA9-C066-5211-F7DA402680A5}"/>
                </a:ext>
              </a:extLst>
            </p:cNvPr>
            <p:cNvSpPr/>
            <p:nvPr/>
          </p:nvSpPr>
          <p:spPr>
            <a:xfrm flipH="1">
              <a:off x="8742958" y="4992645"/>
              <a:ext cx="887112" cy="482344"/>
            </a:xfrm>
            <a:prstGeom prst="rightArrow">
              <a:avLst>
                <a:gd name="adj1" fmla="val 50000"/>
                <a:gd name="adj2" fmla="val 81951"/>
              </a:avLst>
            </a:prstGeom>
            <a:solidFill>
              <a:srgbClr val="8E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13" name="Rectangle 12">
              <a:extLst>
                <a:ext uri="{FF2B5EF4-FFF2-40B4-BE49-F238E27FC236}">
                  <a16:creationId xmlns:a16="http://schemas.microsoft.com/office/drawing/2014/main" id="{62E719A2-58FE-ABAC-E70D-536020D07E7E}"/>
                </a:ext>
              </a:extLst>
            </p:cNvPr>
            <p:cNvSpPr/>
            <p:nvPr/>
          </p:nvSpPr>
          <p:spPr>
            <a:xfrm>
              <a:off x="3688684" y="4522380"/>
              <a:ext cx="4955585" cy="1423357"/>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spTree>
    <p:extLst>
      <p:ext uri="{BB962C8B-B14F-4D97-AF65-F5344CB8AC3E}">
        <p14:creationId xmlns:p14="http://schemas.microsoft.com/office/powerpoint/2010/main" val="8628574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a:extLst>
            <a:ext uri="{FF2B5EF4-FFF2-40B4-BE49-F238E27FC236}">
              <a16:creationId xmlns:a16="http://schemas.microsoft.com/office/drawing/2014/main" id="{7022233D-4774-37D6-5CF8-CA798E944056}"/>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BA06AE30-6983-A3C1-A50E-9C32E9B4DAA4}"/>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עדכון חבילות ראשוני</a:t>
            </a:r>
          </a:p>
        </p:txBody>
      </p:sp>
      <p:sp>
        <p:nvSpPr>
          <p:cNvPr id="11" name="TextBox 10">
            <a:extLst>
              <a:ext uri="{FF2B5EF4-FFF2-40B4-BE49-F238E27FC236}">
                <a16:creationId xmlns:a16="http://schemas.microsoft.com/office/drawing/2014/main" id="{7C7DB792-DDE8-C7E4-3206-84D4BEBA5835}"/>
              </a:ext>
            </a:extLst>
          </p:cNvPr>
          <p:cNvSpPr txBox="1"/>
          <p:nvPr/>
        </p:nvSpPr>
        <p:spPr>
          <a:xfrm>
            <a:off x="1482600" y="830997"/>
            <a:ext cx="9226800" cy="1200329"/>
          </a:xfrm>
          <a:prstGeom prst="rect">
            <a:avLst/>
          </a:prstGeom>
          <a:noFill/>
        </p:spPr>
        <p:txBody>
          <a:bodyPr wrap="square" rtlCol="1">
            <a:spAutoFit/>
          </a:bodyPr>
          <a:lstStyle/>
          <a:p>
            <a:pPr algn="r" rtl="1"/>
            <a:endParaRPr lang="he-IL"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אם נעבור למצב "</a:t>
            </a:r>
            <a:r>
              <a:rPr lang="en-US" sz="2400" dirty="0">
                <a:solidFill>
                  <a:srgbClr val="084149"/>
                </a:solidFill>
                <a:latin typeface="Heebo" pitchFamily="2" charset="-79"/>
                <a:cs typeface="Heebo" pitchFamily="2" charset="-79"/>
              </a:rPr>
              <a:t>Admin</a:t>
            </a:r>
            <a:r>
              <a:rPr lang="he-IL" sz="2400" dirty="0">
                <a:solidFill>
                  <a:srgbClr val="084149"/>
                </a:solidFill>
                <a:latin typeface="Heebo" pitchFamily="2" charset="-79"/>
                <a:cs typeface="Heebo" pitchFamily="2" charset="-79"/>
              </a:rPr>
              <a:t>" נקבל שוב את חלון האזהרה ונסגור אותו בלחיצה על "</a:t>
            </a:r>
            <a:r>
              <a:rPr lang="en-US" sz="2400" dirty="0">
                <a:solidFill>
                  <a:srgbClr val="084149"/>
                </a:solidFill>
                <a:latin typeface="Heebo" pitchFamily="2" charset="-79"/>
                <a:cs typeface="Heebo" pitchFamily="2" charset="-79"/>
              </a:rPr>
              <a:t>ok</a:t>
            </a:r>
            <a:r>
              <a:rPr lang="he-IL" sz="2400" dirty="0">
                <a:solidFill>
                  <a:srgbClr val="084149"/>
                </a:solidFill>
                <a:latin typeface="Heebo" pitchFamily="2" charset="-79"/>
                <a:cs typeface="Heebo" pitchFamily="2" charset="-79"/>
              </a:rPr>
              <a:t>".</a:t>
            </a:r>
          </a:p>
        </p:txBody>
      </p:sp>
      <p:grpSp>
        <p:nvGrpSpPr>
          <p:cNvPr id="2" name="Group 1">
            <a:extLst>
              <a:ext uri="{FF2B5EF4-FFF2-40B4-BE49-F238E27FC236}">
                <a16:creationId xmlns:a16="http://schemas.microsoft.com/office/drawing/2014/main" id="{22CBEF81-4B9A-73DD-25AA-A325F4A59339}"/>
              </a:ext>
            </a:extLst>
          </p:cNvPr>
          <p:cNvGrpSpPr/>
          <p:nvPr/>
        </p:nvGrpSpPr>
        <p:grpSpPr>
          <a:xfrm>
            <a:off x="2273595" y="2031326"/>
            <a:ext cx="7644810" cy="4826674"/>
            <a:chOff x="2273595" y="2031326"/>
            <a:chExt cx="7644810" cy="4826674"/>
          </a:xfrm>
        </p:grpSpPr>
        <p:pic>
          <p:nvPicPr>
            <p:cNvPr id="4" name="Picture 3">
              <a:extLst>
                <a:ext uri="{FF2B5EF4-FFF2-40B4-BE49-F238E27FC236}">
                  <a16:creationId xmlns:a16="http://schemas.microsoft.com/office/drawing/2014/main" id="{BE760361-3490-0259-52D6-52345D9E74DE}"/>
                </a:ext>
              </a:extLst>
            </p:cNvPr>
            <p:cNvPicPr>
              <a:picLocks noChangeAspect="1"/>
            </p:cNvPicPr>
            <p:nvPr/>
          </p:nvPicPr>
          <p:blipFill>
            <a:blip r:embed="rId2">
              <a:extLst>
                <a:ext uri="{28A0092B-C50C-407E-A947-70E740481C1C}">
                  <a14:useLocalDpi xmlns:a14="http://schemas.microsoft.com/office/drawing/2010/main" val="0"/>
                </a:ext>
              </a:extLst>
            </a:blip>
            <a:srcRect l="492" r="36804" b="29620"/>
            <a:stretch/>
          </p:blipFill>
          <p:spPr>
            <a:xfrm>
              <a:off x="2273595" y="2031326"/>
              <a:ext cx="7644810" cy="4826674"/>
            </a:xfrm>
            <a:prstGeom prst="rect">
              <a:avLst/>
            </a:prstGeom>
          </p:spPr>
        </p:pic>
        <p:sp>
          <p:nvSpPr>
            <p:cNvPr id="6" name="Arrow: Right 5">
              <a:extLst>
                <a:ext uri="{FF2B5EF4-FFF2-40B4-BE49-F238E27FC236}">
                  <a16:creationId xmlns:a16="http://schemas.microsoft.com/office/drawing/2014/main" id="{0C97D3EA-76FA-D15D-3538-635E8BA368F4}"/>
                </a:ext>
              </a:extLst>
            </p:cNvPr>
            <p:cNvSpPr/>
            <p:nvPr/>
          </p:nvSpPr>
          <p:spPr>
            <a:xfrm flipH="1">
              <a:off x="8129783" y="5302520"/>
              <a:ext cx="887112" cy="482344"/>
            </a:xfrm>
            <a:prstGeom prst="rightArrow">
              <a:avLst>
                <a:gd name="adj1" fmla="val 50000"/>
                <a:gd name="adj2" fmla="val 81951"/>
              </a:avLst>
            </a:prstGeom>
            <a:solidFill>
              <a:srgbClr val="8E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8" name="Rectangle 7">
              <a:extLst>
                <a:ext uri="{FF2B5EF4-FFF2-40B4-BE49-F238E27FC236}">
                  <a16:creationId xmlns:a16="http://schemas.microsoft.com/office/drawing/2014/main" id="{6B29DBD8-6E93-0FAB-1543-DADF44438DB3}"/>
                </a:ext>
              </a:extLst>
            </p:cNvPr>
            <p:cNvSpPr/>
            <p:nvPr/>
          </p:nvSpPr>
          <p:spPr>
            <a:xfrm>
              <a:off x="7239967" y="5366709"/>
              <a:ext cx="824599" cy="332701"/>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spTree>
    <p:extLst>
      <p:ext uri="{BB962C8B-B14F-4D97-AF65-F5344CB8AC3E}">
        <p14:creationId xmlns:p14="http://schemas.microsoft.com/office/powerpoint/2010/main" val="12794013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a:extLst>
            <a:ext uri="{FF2B5EF4-FFF2-40B4-BE49-F238E27FC236}">
              <a16:creationId xmlns:a16="http://schemas.microsoft.com/office/drawing/2014/main" id="{37FF530A-6338-2B61-A8BF-A23E0F40DD51}"/>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8EA9DB8A-79CE-B909-D7F4-0D6B06E172FD}"/>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עדכון חבילות ראשוני</a:t>
            </a:r>
          </a:p>
        </p:txBody>
      </p:sp>
      <p:sp>
        <p:nvSpPr>
          <p:cNvPr id="11" name="TextBox 10">
            <a:extLst>
              <a:ext uri="{FF2B5EF4-FFF2-40B4-BE49-F238E27FC236}">
                <a16:creationId xmlns:a16="http://schemas.microsoft.com/office/drawing/2014/main" id="{70433D5D-E367-FA73-8196-5AD9E80CF181}"/>
              </a:ext>
            </a:extLst>
          </p:cNvPr>
          <p:cNvSpPr txBox="1"/>
          <p:nvPr/>
        </p:nvSpPr>
        <p:spPr>
          <a:xfrm>
            <a:off x="1482600" y="830997"/>
            <a:ext cx="9226800" cy="1200329"/>
          </a:xfrm>
          <a:prstGeom prst="rect">
            <a:avLst/>
          </a:prstGeom>
          <a:noFill/>
        </p:spPr>
        <p:txBody>
          <a:bodyPr wrap="square" rtlCol="1">
            <a:spAutoFit/>
          </a:bodyPr>
          <a:lstStyle/>
          <a:p>
            <a:pPr algn="r" rtl="1"/>
            <a:endParaRPr lang="he-IL"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נלחץ על "</a:t>
            </a:r>
            <a:r>
              <a:rPr lang="en-US" sz="2400" dirty="0">
                <a:solidFill>
                  <a:srgbClr val="084149"/>
                </a:solidFill>
                <a:latin typeface="Heebo" pitchFamily="2" charset="-79"/>
                <a:cs typeface="Heebo" pitchFamily="2" charset="-79"/>
              </a:rPr>
              <a:t>Check for updates</a:t>
            </a:r>
            <a:r>
              <a:rPr lang="he-IL" sz="2400" dirty="0">
                <a:solidFill>
                  <a:srgbClr val="084149"/>
                </a:solidFill>
                <a:latin typeface="Heebo" pitchFamily="2" charset="-79"/>
                <a:cs typeface="Heebo" pitchFamily="2" charset="-79"/>
              </a:rPr>
              <a:t>" כדי לבדוק אם קיימים עדכונים לחבילות - תמיד קיימים עדכונים. לא ברור למה אינם חלק מתהליך ההתקנה.</a:t>
            </a:r>
          </a:p>
        </p:txBody>
      </p:sp>
      <p:grpSp>
        <p:nvGrpSpPr>
          <p:cNvPr id="2" name="Group 1">
            <a:extLst>
              <a:ext uri="{FF2B5EF4-FFF2-40B4-BE49-F238E27FC236}">
                <a16:creationId xmlns:a16="http://schemas.microsoft.com/office/drawing/2014/main" id="{6D889121-20B5-E73F-A6C4-808EA972704B}"/>
              </a:ext>
            </a:extLst>
          </p:cNvPr>
          <p:cNvGrpSpPr/>
          <p:nvPr/>
        </p:nvGrpSpPr>
        <p:grpSpPr>
          <a:xfrm>
            <a:off x="2273595" y="2031326"/>
            <a:ext cx="7644810" cy="4826674"/>
            <a:chOff x="2273595" y="2031326"/>
            <a:chExt cx="7644810" cy="4826674"/>
          </a:xfrm>
        </p:grpSpPr>
        <p:pic>
          <p:nvPicPr>
            <p:cNvPr id="5" name="Picture 4">
              <a:extLst>
                <a:ext uri="{FF2B5EF4-FFF2-40B4-BE49-F238E27FC236}">
                  <a16:creationId xmlns:a16="http://schemas.microsoft.com/office/drawing/2014/main" id="{A1BCEDDD-EA33-6BB8-E687-68635005A0ED}"/>
                </a:ext>
              </a:extLst>
            </p:cNvPr>
            <p:cNvPicPr>
              <a:picLocks noChangeAspect="1"/>
            </p:cNvPicPr>
            <p:nvPr/>
          </p:nvPicPr>
          <p:blipFill>
            <a:blip r:embed="rId2">
              <a:extLst>
                <a:ext uri="{28A0092B-C50C-407E-A947-70E740481C1C}">
                  <a14:useLocalDpi xmlns:a14="http://schemas.microsoft.com/office/drawing/2010/main" val="0"/>
                </a:ext>
              </a:extLst>
            </a:blip>
            <a:srcRect l="463" r="36834" b="29620"/>
            <a:stretch/>
          </p:blipFill>
          <p:spPr>
            <a:xfrm>
              <a:off x="2273595" y="2031326"/>
              <a:ext cx="7644810" cy="4826674"/>
            </a:xfrm>
            <a:prstGeom prst="rect">
              <a:avLst/>
            </a:prstGeom>
          </p:spPr>
        </p:pic>
        <p:sp>
          <p:nvSpPr>
            <p:cNvPr id="6" name="Arrow: Right 5">
              <a:extLst>
                <a:ext uri="{FF2B5EF4-FFF2-40B4-BE49-F238E27FC236}">
                  <a16:creationId xmlns:a16="http://schemas.microsoft.com/office/drawing/2014/main" id="{8A2BC9AA-96F2-2C9E-A59D-EFDD72289F2B}"/>
                </a:ext>
              </a:extLst>
            </p:cNvPr>
            <p:cNvSpPr/>
            <p:nvPr/>
          </p:nvSpPr>
          <p:spPr>
            <a:xfrm flipH="1">
              <a:off x="4791151" y="5485383"/>
              <a:ext cx="887112" cy="482344"/>
            </a:xfrm>
            <a:prstGeom prst="rightArrow">
              <a:avLst>
                <a:gd name="adj1" fmla="val 50000"/>
                <a:gd name="adj2" fmla="val 81951"/>
              </a:avLst>
            </a:prstGeom>
            <a:solidFill>
              <a:srgbClr val="8E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8" name="Rectangle 7">
              <a:extLst>
                <a:ext uri="{FF2B5EF4-FFF2-40B4-BE49-F238E27FC236}">
                  <a16:creationId xmlns:a16="http://schemas.microsoft.com/office/drawing/2014/main" id="{12BA9564-EA40-F141-3216-815B73BBDB4A}"/>
                </a:ext>
              </a:extLst>
            </p:cNvPr>
            <p:cNvSpPr/>
            <p:nvPr/>
          </p:nvSpPr>
          <p:spPr>
            <a:xfrm>
              <a:off x="3638551" y="5573750"/>
              <a:ext cx="1085850" cy="319787"/>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spTree>
    <p:extLst>
      <p:ext uri="{BB962C8B-B14F-4D97-AF65-F5344CB8AC3E}">
        <p14:creationId xmlns:p14="http://schemas.microsoft.com/office/powerpoint/2010/main" val="12698406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a:extLst>
            <a:ext uri="{FF2B5EF4-FFF2-40B4-BE49-F238E27FC236}">
              <a16:creationId xmlns:a16="http://schemas.microsoft.com/office/drawing/2014/main" id="{F7361D58-37A8-7EFE-1A81-75FF6C462646}"/>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69FE823A-0D72-FF56-DA0B-FD0DC49ABD4D}"/>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עדכון חבילות ראשוני</a:t>
            </a:r>
          </a:p>
        </p:txBody>
      </p:sp>
      <p:sp>
        <p:nvSpPr>
          <p:cNvPr id="11" name="TextBox 10">
            <a:extLst>
              <a:ext uri="{FF2B5EF4-FFF2-40B4-BE49-F238E27FC236}">
                <a16:creationId xmlns:a16="http://schemas.microsoft.com/office/drawing/2014/main" id="{ABFC1CD4-2B29-316F-7DB5-92B3F777DEB2}"/>
              </a:ext>
            </a:extLst>
          </p:cNvPr>
          <p:cNvSpPr txBox="1"/>
          <p:nvPr/>
        </p:nvSpPr>
        <p:spPr>
          <a:xfrm>
            <a:off x="1482600" y="830997"/>
            <a:ext cx="9226800" cy="830997"/>
          </a:xfrm>
          <a:prstGeom prst="rect">
            <a:avLst/>
          </a:prstGeom>
          <a:noFill/>
        </p:spPr>
        <p:txBody>
          <a:bodyPr wrap="square" rtlCol="1">
            <a:spAutoFit/>
          </a:bodyPr>
          <a:lstStyle/>
          <a:p>
            <a:pPr algn="r" rtl="1"/>
            <a:endParaRPr lang="he-IL"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נחכה שתסתיים הבדיקה...</a:t>
            </a:r>
          </a:p>
        </p:txBody>
      </p:sp>
      <p:grpSp>
        <p:nvGrpSpPr>
          <p:cNvPr id="2" name="Group 1">
            <a:extLst>
              <a:ext uri="{FF2B5EF4-FFF2-40B4-BE49-F238E27FC236}">
                <a16:creationId xmlns:a16="http://schemas.microsoft.com/office/drawing/2014/main" id="{C7C467F9-0509-C77E-1C71-88784D0C677B}"/>
              </a:ext>
            </a:extLst>
          </p:cNvPr>
          <p:cNvGrpSpPr/>
          <p:nvPr/>
        </p:nvGrpSpPr>
        <p:grpSpPr>
          <a:xfrm>
            <a:off x="2273595" y="2031326"/>
            <a:ext cx="7644810" cy="4826674"/>
            <a:chOff x="2273595" y="2031326"/>
            <a:chExt cx="7644810" cy="4826674"/>
          </a:xfrm>
        </p:grpSpPr>
        <p:pic>
          <p:nvPicPr>
            <p:cNvPr id="4" name="Picture 3">
              <a:extLst>
                <a:ext uri="{FF2B5EF4-FFF2-40B4-BE49-F238E27FC236}">
                  <a16:creationId xmlns:a16="http://schemas.microsoft.com/office/drawing/2014/main" id="{DAFA1CD7-9FE4-D76C-FEEC-A5A6EF734EF3}"/>
                </a:ext>
              </a:extLst>
            </p:cNvPr>
            <p:cNvPicPr>
              <a:picLocks noChangeAspect="1"/>
            </p:cNvPicPr>
            <p:nvPr/>
          </p:nvPicPr>
          <p:blipFill>
            <a:blip r:embed="rId2">
              <a:extLst>
                <a:ext uri="{28A0092B-C50C-407E-A947-70E740481C1C}">
                  <a14:useLocalDpi xmlns:a14="http://schemas.microsoft.com/office/drawing/2010/main" val="0"/>
                </a:ext>
              </a:extLst>
            </a:blip>
            <a:srcRect l="488" r="36809" b="29620"/>
            <a:stretch/>
          </p:blipFill>
          <p:spPr>
            <a:xfrm>
              <a:off x="2273595" y="2031326"/>
              <a:ext cx="7644810" cy="4826674"/>
            </a:xfrm>
            <a:prstGeom prst="rect">
              <a:avLst/>
            </a:prstGeom>
          </p:spPr>
        </p:pic>
        <p:sp>
          <p:nvSpPr>
            <p:cNvPr id="8" name="Rectangle 7">
              <a:extLst>
                <a:ext uri="{FF2B5EF4-FFF2-40B4-BE49-F238E27FC236}">
                  <a16:creationId xmlns:a16="http://schemas.microsoft.com/office/drawing/2014/main" id="{67AEEB4D-B014-DA4C-C72B-792511E7E1A1}"/>
                </a:ext>
              </a:extLst>
            </p:cNvPr>
            <p:cNvSpPr/>
            <p:nvPr/>
          </p:nvSpPr>
          <p:spPr>
            <a:xfrm>
              <a:off x="4681869" y="5566662"/>
              <a:ext cx="1252425" cy="319787"/>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spTree>
    <p:extLst>
      <p:ext uri="{BB962C8B-B14F-4D97-AF65-F5344CB8AC3E}">
        <p14:creationId xmlns:p14="http://schemas.microsoft.com/office/powerpoint/2010/main" val="37387918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a:extLst>
            <a:ext uri="{FF2B5EF4-FFF2-40B4-BE49-F238E27FC236}">
              <a16:creationId xmlns:a16="http://schemas.microsoft.com/office/drawing/2014/main" id="{ABBFDE5E-664D-D6F2-4260-AED9A808B884}"/>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B65CC6D1-998E-B9AD-FA37-5778E9D10D8D}"/>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עדכון חבילות ראשוני</a:t>
            </a:r>
          </a:p>
        </p:txBody>
      </p:sp>
      <p:sp>
        <p:nvSpPr>
          <p:cNvPr id="11" name="TextBox 10">
            <a:extLst>
              <a:ext uri="{FF2B5EF4-FFF2-40B4-BE49-F238E27FC236}">
                <a16:creationId xmlns:a16="http://schemas.microsoft.com/office/drawing/2014/main" id="{C03BDFD7-64EB-5024-2F6A-E2226810D1CD}"/>
              </a:ext>
            </a:extLst>
          </p:cNvPr>
          <p:cNvSpPr txBox="1"/>
          <p:nvPr/>
        </p:nvSpPr>
        <p:spPr>
          <a:xfrm>
            <a:off x="1482600" y="830997"/>
            <a:ext cx="9226800" cy="1200329"/>
          </a:xfrm>
          <a:prstGeom prst="rect">
            <a:avLst/>
          </a:prstGeom>
          <a:noFill/>
        </p:spPr>
        <p:txBody>
          <a:bodyPr wrap="square" rtlCol="1">
            <a:spAutoFit/>
          </a:bodyPr>
          <a:lstStyle/>
          <a:p>
            <a:pPr algn="r" rtl="1"/>
            <a:endParaRPr lang="he-IL"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 ובסיומה נראה את המסך שלמטה, נלחץ על "</a:t>
            </a:r>
            <a:r>
              <a:rPr lang="en-US" sz="2400" dirty="0">
                <a:solidFill>
                  <a:srgbClr val="084149"/>
                </a:solidFill>
                <a:latin typeface="Heebo" pitchFamily="2" charset="-79"/>
                <a:cs typeface="Heebo" pitchFamily="2" charset="-79"/>
              </a:rPr>
              <a:t>Update page</a:t>
            </a:r>
            <a:r>
              <a:rPr lang="he-IL" sz="2400" dirty="0">
                <a:solidFill>
                  <a:srgbClr val="084149"/>
                </a:solidFill>
                <a:latin typeface="Heebo" pitchFamily="2" charset="-79"/>
                <a:cs typeface="Heebo" pitchFamily="2" charset="-79"/>
              </a:rPr>
              <a:t>" כדי לעדכן את החבילות.</a:t>
            </a:r>
          </a:p>
        </p:txBody>
      </p:sp>
      <p:grpSp>
        <p:nvGrpSpPr>
          <p:cNvPr id="2" name="Group 1">
            <a:extLst>
              <a:ext uri="{FF2B5EF4-FFF2-40B4-BE49-F238E27FC236}">
                <a16:creationId xmlns:a16="http://schemas.microsoft.com/office/drawing/2014/main" id="{37982D3B-4D79-6623-46F7-8491D02E79E1}"/>
              </a:ext>
            </a:extLst>
          </p:cNvPr>
          <p:cNvGrpSpPr/>
          <p:nvPr/>
        </p:nvGrpSpPr>
        <p:grpSpPr>
          <a:xfrm>
            <a:off x="1298446" y="2031326"/>
            <a:ext cx="8619959" cy="4826674"/>
            <a:chOff x="1298446" y="2031326"/>
            <a:chExt cx="8619959" cy="4826674"/>
          </a:xfrm>
        </p:grpSpPr>
        <p:pic>
          <p:nvPicPr>
            <p:cNvPr id="5" name="Picture 4">
              <a:extLst>
                <a:ext uri="{FF2B5EF4-FFF2-40B4-BE49-F238E27FC236}">
                  <a16:creationId xmlns:a16="http://schemas.microsoft.com/office/drawing/2014/main" id="{5C91C605-6811-9B98-2773-726E00F0ADA6}"/>
                </a:ext>
              </a:extLst>
            </p:cNvPr>
            <p:cNvPicPr>
              <a:picLocks noChangeAspect="1"/>
            </p:cNvPicPr>
            <p:nvPr/>
          </p:nvPicPr>
          <p:blipFill>
            <a:blip r:embed="rId2">
              <a:extLst>
                <a:ext uri="{28A0092B-C50C-407E-A947-70E740481C1C}">
                  <a14:useLocalDpi xmlns:a14="http://schemas.microsoft.com/office/drawing/2010/main" val="0"/>
                </a:ext>
              </a:extLst>
            </a:blip>
            <a:srcRect l="545" r="36751" b="29620"/>
            <a:stretch/>
          </p:blipFill>
          <p:spPr>
            <a:xfrm>
              <a:off x="2273595" y="2031326"/>
              <a:ext cx="7644810" cy="4826674"/>
            </a:xfrm>
            <a:prstGeom prst="rect">
              <a:avLst/>
            </a:prstGeom>
          </p:spPr>
        </p:pic>
        <p:sp>
          <p:nvSpPr>
            <p:cNvPr id="8" name="Rectangle 7">
              <a:extLst>
                <a:ext uri="{FF2B5EF4-FFF2-40B4-BE49-F238E27FC236}">
                  <a16:creationId xmlns:a16="http://schemas.microsoft.com/office/drawing/2014/main" id="{2EABEB09-D321-3B6C-FC63-8014022E4A1C}"/>
                </a:ext>
              </a:extLst>
            </p:cNvPr>
            <p:cNvSpPr/>
            <p:nvPr/>
          </p:nvSpPr>
          <p:spPr>
            <a:xfrm>
              <a:off x="6797748" y="5856477"/>
              <a:ext cx="889591" cy="257244"/>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 name="Arrow: Right 5">
              <a:extLst>
                <a:ext uri="{FF2B5EF4-FFF2-40B4-BE49-F238E27FC236}">
                  <a16:creationId xmlns:a16="http://schemas.microsoft.com/office/drawing/2014/main" id="{3518B8F1-48F4-543F-6F4E-574572F5EB74}"/>
                </a:ext>
              </a:extLst>
            </p:cNvPr>
            <p:cNvSpPr/>
            <p:nvPr/>
          </p:nvSpPr>
          <p:spPr>
            <a:xfrm flipH="1">
              <a:off x="7768271" y="5740569"/>
              <a:ext cx="887112" cy="482344"/>
            </a:xfrm>
            <a:prstGeom prst="rightArrow">
              <a:avLst>
                <a:gd name="adj1" fmla="val 50000"/>
                <a:gd name="adj2" fmla="val 81951"/>
              </a:avLst>
            </a:prstGeom>
            <a:solidFill>
              <a:srgbClr val="8E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9" name="Rectangle 8">
              <a:extLst>
                <a:ext uri="{FF2B5EF4-FFF2-40B4-BE49-F238E27FC236}">
                  <a16:creationId xmlns:a16="http://schemas.microsoft.com/office/drawing/2014/main" id="{C186B272-E04F-719D-9352-0A02679070BF}"/>
                </a:ext>
              </a:extLst>
            </p:cNvPr>
            <p:cNvSpPr/>
            <p:nvPr/>
          </p:nvSpPr>
          <p:spPr>
            <a:xfrm>
              <a:off x="2274553" y="2974732"/>
              <a:ext cx="1208900" cy="331994"/>
            </a:xfrm>
            <a:prstGeom prst="rect">
              <a:avLst/>
            </a:prstGeom>
            <a:noFill/>
            <a:ln w="57150">
              <a:solidFill>
                <a:srgbClr val="084149"/>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0" name="Arrow: Right 9">
              <a:extLst>
                <a:ext uri="{FF2B5EF4-FFF2-40B4-BE49-F238E27FC236}">
                  <a16:creationId xmlns:a16="http://schemas.microsoft.com/office/drawing/2014/main" id="{BEF1603F-41D8-F3C1-A31D-0EFACD2CD31D}"/>
                </a:ext>
              </a:extLst>
            </p:cNvPr>
            <p:cNvSpPr/>
            <p:nvPr/>
          </p:nvSpPr>
          <p:spPr>
            <a:xfrm>
              <a:off x="1298446" y="2906350"/>
              <a:ext cx="887112" cy="482344"/>
            </a:xfrm>
            <a:prstGeom prst="rightArrow">
              <a:avLst>
                <a:gd name="adj1" fmla="val 50000"/>
                <a:gd name="adj2" fmla="val 81951"/>
              </a:avLst>
            </a:prstGeom>
            <a:solidFill>
              <a:srgbClr val="084149"/>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dirty="0"/>
            </a:p>
          </p:txBody>
        </p:sp>
      </p:grpSp>
      <p:sp>
        <p:nvSpPr>
          <p:cNvPr id="7" name="TextBox 6">
            <a:extLst>
              <a:ext uri="{FF2B5EF4-FFF2-40B4-BE49-F238E27FC236}">
                <a16:creationId xmlns:a16="http://schemas.microsoft.com/office/drawing/2014/main" id="{9ECA251C-611B-29BE-C982-AB0919924E56}"/>
              </a:ext>
            </a:extLst>
          </p:cNvPr>
          <p:cNvSpPr txBox="1"/>
          <p:nvPr/>
        </p:nvSpPr>
        <p:spPr>
          <a:xfrm>
            <a:off x="8655383" y="2596098"/>
            <a:ext cx="3332731" cy="1015663"/>
          </a:xfrm>
          <a:prstGeom prst="rect">
            <a:avLst/>
          </a:prstGeom>
          <a:solidFill>
            <a:srgbClr val="CCCCCC">
              <a:alpha val="70000"/>
            </a:srgbClr>
          </a:solidFill>
          <a:ln w="38100">
            <a:solidFill>
              <a:srgbClr val="084149"/>
            </a:solidFill>
          </a:ln>
        </p:spPr>
        <p:txBody>
          <a:bodyPr wrap="square" rtlCol="1">
            <a:spAutoFit/>
          </a:bodyPr>
          <a:lstStyle/>
          <a:p>
            <a:pPr algn="r" rtl="1"/>
            <a:r>
              <a:rPr lang="he-IL" sz="2000" dirty="0">
                <a:solidFill>
                  <a:srgbClr val="084149"/>
                </a:solidFill>
                <a:latin typeface="Suez One" panose="00000500000000000000" pitchFamily="2" charset="-79"/>
                <a:cs typeface="Suez One" panose="00000500000000000000" pitchFamily="2" charset="-79"/>
              </a:rPr>
              <a:t>טיפ: ניתן להגיע לדף העדכון של החבילות ע"י לחיצה על לשונית ה-"</a:t>
            </a:r>
            <a:r>
              <a:rPr lang="en-US" sz="2000" dirty="0">
                <a:solidFill>
                  <a:srgbClr val="084149"/>
                </a:solidFill>
                <a:latin typeface="Suez One" panose="00000500000000000000" pitchFamily="2" charset="-79"/>
                <a:cs typeface="Suez One" panose="00000500000000000000" pitchFamily="2" charset="-79"/>
              </a:rPr>
              <a:t>Updates</a:t>
            </a:r>
            <a:r>
              <a:rPr lang="he-IL" sz="2000" dirty="0">
                <a:solidFill>
                  <a:srgbClr val="084149"/>
                </a:solidFill>
                <a:latin typeface="Suez One" panose="00000500000000000000" pitchFamily="2" charset="-79"/>
                <a:cs typeface="Suez One" panose="00000500000000000000" pitchFamily="2" charset="-79"/>
              </a:rPr>
              <a:t>" משמאל.</a:t>
            </a:r>
          </a:p>
        </p:txBody>
      </p:sp>
    </p:spTree>
    <p:extLst>
      <p:ext uri="{BB962C8B-B14F-4D97-AF65-F5344CB8AC3E}">
        <p14:creationId xmlns:p14="http://schemas.microsoft.com/office/powerpoint/2010/main" val="344907788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a:extLst>
            <a:ext uri="{FF2B5EF4-FFF2-40B4-BE49-F238E27FC236}">
              <a16:creationId xmlns:a16="http://schemas.microsoft.com/office/drawing/2014/main" id="{21FDAB7B-A31F-6D44-173C-1A689CB994F1}"/>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A53B9242-29CB-CCF8-4F9C-CA819D379140}"/>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עדכון חבילות ראשוני</a:t>
            </a:r>
          </a:p>
        </p:txBody>
      </p:sp>
      <p:sp>
        <p:nvSpPr>
          <p:cNvPr id="11" name="TextBox 10">
            <a:extLst>
              <a:ext uri="{FF2B5EF4-FFF2-40B4-BE49-F238E27FC236}">
                <a16:creationId xmlns:a16="http://schemas.microsoft.com/office/drawing/2014/main" id="{A6A3A688-9C66-DBB1-3248-9A8097AAB00A}"/>
              </a:ext>
            </a:extLst>
          </p:cNvPr>
          <p:cNvSpPr txBox="1"/>
          <p:nvPr/>
        </p:nvSpPr>
        <p:spPr>
          <a:xfrm>
            <a:off x="1482600" y="830997"/>
            <a:ext cx="9226800" cy="1200329"/>
          </a:xfrm>
          <a:prstGeom prst="rect">
            <a:avLst/>
          </a:prstGeom>
          <a:noFill/>
        </p:spPr>
        <p:txBody>
          <a:bodyPr wrap="square" rtlCol="1">
            <a:spAutoFit/>
          </a:bodyPr>
          <a:lstStyle/>
          <a:p>
            <a:pPr algn="r" rtl="1"/>
            <a:endParaRPr lang="he-IL"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בדרך כלל אין סיבה לשנות את הבחירה מאיזה מאגר להתקין את העדכונים, והיכן להתקין אותם. הדבר היחיד שנעשה הוא ללחוץ על "</a:t>
            </a:r>
            <a:r>
              <a:rPr lang="en-US" sz="2400" dirty="0">
                <a:solidFill>
                  <a:srgbClr val="084149"/>
                </a:solidFill>
                <a:latin typeface="Heebo" pitchFamily="2" charset="-79"/>
                <a:cs typeface="Heebo" pitchFamily="2" charset="-79"/>
              </a:rPr>
              <a:t>Update now</a:t>
            </a:r>
            <a:r>
              <a:rPr lang="he-IL" sz="2400" dirty="0">
                <a:solidFill>
                  <a:srgbClr val="084149"/>
                </a:solidFill>
                <a:latin typeface="Heebo" pitchFamily="2" charset="-79"/>
                <a:cs typeface="Heebo" pitchFamily="2" charset="-79"/>
              </a:rPr>
              <a:t>".</a:t>
            </a:r>
          </a:p>
        </p:txBody>
      </p:sp>
      <p:grpSp>
        <p:nvGrpSpPr>
          <p:cNvPr id="2" name="Group 1">
            <a:extLst>
              <a:ext uri="{FF2B5EF4-FFF2-40B4-BE49-F238E27FC236}">
                <a16:creationId xmlns:a16="http://schemas.microsoft.com/office/drawing/2014/main" id="{03DBA02A-B663-F44D-0C3D-2C89D56D876D}"/>
              </a:ext>
            </a:extLst>
          </p:cNvPr>
          <p:cNvGrpSpPr/>
          <p:nvPr/>
        </p:nvGrpSpPr>
        <p:grpSpPr>
          <a:xfrm>
            <a:off x="2273595" y="2031326"/>
            <a:ext cx="8518935" cy="4826674"/>
            <a:chOff x="2273595" y="2031326"/>
            <a:chExt cx="8518935" cy="4826674"/>
          </a:xfrm>
        </p:grpSpPr>
        <p:pic>
          <p:nvPicPr>
            <p:cNvPr id="4" name="Picture 3">
              <a:extLst>
                <a:ext uri="{FF2B5EF4-FFF2-40B4-BE49-F238E27FC236}">
                  <a16:creationId xmlns:a16="http://schemas.microsoft.com/office/drawing/2014/main" id="{43B97513-1F2E-BB4B-B090-40A75B34BE4D}"/>
                </a:ext>
              </a:extLst>
            </p:cNvPr>
            <p:cNvPicPr>
              <a:picLocks noChangeAspect="1"/>
            </p:cNvPicPr>
            <p:nvPr/>
          </p:nvPicPr>
          <p:blipFill>
            <a:blip r:embed="rId2">
              <a:extLst>
                <a:ext uri="{28A0092B-C50C-407E-A947-70E740481C1C}">
                  <a14:useLocalDpi xmlns:a14="http://schemas.microsoft.com/office/drawing/2010/main" val="0"/>
                </a:ext>
              </a:extLst>
            </a:blip>
            <a:srcRect l="564" r="36732" b="29620"/>
            <a:stretch/>
          </p:blipFill>
          <p:spPr>
            <a:xfrm>
              <a:off x="2273595" y="2031326"/>
              <a:ext cx="7644810" cy="4826674"/>
            </a:xfrm>
            <a:prstGeom prst="rect">
              <a:avLst/>
            </a:prstGeom>
          </p:spPr>
        </p:pic>
        <p:sp>
          <p:nvSpPr>
            <p:cNvPr id="6" name="Arrow: Right 5">
              <a:extLst>
                <a:ext uri="{FF2B5EF4-FFF2-40B4-BE49-F238E27FC236}">
                  <a16:creationId xmlns:a16="http://schemas.microsoft.com/office/drawing/2014/main" id="{0DD3935A-4FF6-7E01-47F8-DFED5E0BB5D9}"/>
                </a:ext>
              </a:extLst>
            </p:cNvPr>
            <p:cNvSpPr/>
            <p:nvPr/>
          </p:nvSpPr>
          <p:spPr>
            <a:xfrm flipH="1">
              <a:off x="5450373" y="3454566"/>
              <a:ext cx="887112" cy="482344"/>
            </a:xfrm>
            <a:prstGeom prst="rightArrow">
              <a:avLst>
                <a:gd name="adj1" fmla="val 50000"/>
                <a:gd name="adj2" fmla="val 81951"/>
              </a:avLst>
            </a:prstGeom>
            <a:solidFill>
              <a:srgbClr val="8E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15" name="Rectangle 14">
              <a:extLst>
                <a:ext uri="{FF2B5EF4-FFF2-40B4-BE49-F238E27FC236}">
                  <a16:creationId xmlns:a16="http://schemas.microsoft.com/office/drawing/2014/main" id="{BBEF92A4-B408-7CC0-93C2-1EE052262618}"/>
                </a:ext>
              </a:extLst>
            </p:cNvPr>
            <p:cNvSpPr/>
            <p:nvPr/>
          </p:nvSpPr>
          <p:spPr>
            <a:xfrm>
              <a:off x="4586177" y="3532302"/>
              <a:ext cx="804532" cy="319787"/>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6" name="Arrow: Right 15">
              <a:extLst>
                <a:ext uri="{FF2B5EF4-FFF2-40B4-BE49-F238E27FC236}">
                  <a16:creationId xmlns:a16="http://schemas.microsoft.com/office/drawing/2014/main" id="{A553E6E9-96DE-A16C-B2A0-5134BF30B26C}"/>
                </a:ext>
              </a:extLst>
            </p:cNvPr>
            <p:cNvSpPr/>
            <p:nvPr/>
          </p:nvSpPr>
          <p:spPr>
            <a:xfrm flipH="1">
              <a:off x="9905418" y="2852057"/>
              <a:ext cx="887112" cy="482344"/>
            </a:xfrm>
            <a:prstGeom prst="rightArrow">
              <a:avLst>
                <a:gd name="adj1" fmla="val 50000"/>
                <a:gd name="adj2" fmla="val 81951"/>
              </a:avLst>
            </a:prstGeom>
            <a:solidFill>
              <a:srgbClr val="084149"/>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17" name="Rectangle 16">
              <a:extLst>
                <a:ext uri="{FF2B5EF4-FFF2-40B4-BE49-F238E27FC236}">
                  <a16:creationId xmlns:a16="http://schemas.microsoft.com/office/drawing/2014/main" id="{2C4D66D3-18A2-E27E-12A7-E6E0A968C8B5}"/>
                </a:ext>
              </a:extLst>
            </p:cNvPr>
            <p:cNvSpPr/>
            <p:nvPr/>
          </p:nvSpPr>
          <p:spPr>
            <a:xfrm>
              <a:off x="9041222" y="2929793"/>
              <a:ext cx="804532" cy="319787"/>
            </a:xfrm>
            <a:prstGeom prst="rect">
              <a:avLst/>
            </a:prstGeom>
            <a:noFill/>
            <a:ln w="57150">
              <a:solidFill>
                <a:srgbClr val="084149"/>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sp>
        <p:nvSpPr>
          <p:cNvPr id="13" name="TextBox 12">
            <a:extLst>
              <a:ext uri="{FF2B5EF4-FFF2-40B4-BE49-F238E27FC236}">
                <a16:creationId xmlns:a16="http://schemas.microsoft.com/office/drawing/2014/main" id="{34E446CD-A583-332F-1D03-DC1223E1D2BF}"/>
              </a:ext>
            </a:extLst>
          </p:cNvPr>
          <p:cNvSpPr txBox="1"/>
          <p:nvPr/>
        </p:nvSpPr>
        <p:spPr>
          <a:xfrm>
            <a:off x="9041222" y="3597788"/>
            <a:ext cx="2883097" cy="1938992"/>
          </a:xfrm>
          <a:prstGeom prst="rect">
            <a:avLst/>
          </a:prstGeom>
          <a:solidFill>
            <a:srgbClr val="CCCCCC">
              <a:alpha val="70000"/>
            </a:srgbClr>
          </a:solidFill>
          <a:ln w="38100">
            <a:solidFill>
              <a:srgbClr val="084149"/>
            </a:solidFill>
          </a:ln>
        </p:spPr>
        <p:txBody>
          <a:bodyPr wrap="square" rtlCol="1">
            <a:spAutoFit/>
          </a:bodyPr>
          <a:lstStyle/>
          <a:p>
            <a:pPr algn="r" rtl="1"/>
            <a:r>
              <a:rPr lang="he-IL" sz="2000" dirty="0">
                <a:solidFill>
                  <a:srgbClr val="084149"/>
                </a:solidFill>
                <a:latin typeface="Suez One" panose="00000500000000000000" pitchFamily="2" charset="-79"/>
                <a:cs typeface="Suez One" panose="00000500000000000000" pitchFamily="2" charset="-79"/>
              </a:rPr>
              <a:t>טיפ: ניתן לבחור מאיזה מאגר להוריד את העדכונים ע"י לחיצה על "</a:t>
            </a:r>
            <a:r>
              <a:rPr lang="en-US" sz="2000" dirty="0">
                <a:solidFill>
                  <a:srgbClr val="084149"/>
                </a:solidFill>
                <a:latin typeface="Suez One" panose="00000500000000000000" pitchFamily="2" charset="-79"/>
                <a:cs typeface="Suez One" panose="00000500000000000000" pitchFamily="2" charset="-79"/>
              </a:rPr>
              <a:t>Change</a:t>
            </a:r>
            <a:r>
              <a:rPr lang="he-IL" sz="2000" dirty="0">
                <a:solidFill>
                  <a:srgbClr val="084149"/>
                </a:solidFill>
                <a:latin typeface="Suez One" panose="00000500000000000000" pitchFamily="2" charset="-79"/>
                <a:cs typeface="Suez One" panose="00000500000000000000" pitchFamily="2" charset="-79"/>
              </a:rPr>
              <a:t>". דבר זה שימושי כאשר אין לנו חיבור טוב לאינטרנט, אך יש לנו מאגר מקומי.</a:t>
            </a:r>
          </a:p>
        </p:txBody>
      </p:sp>
    </p:spTree>
    <p:extLst>
      <p:ext uri="{BB962C8B-B14F-4D97-AF65-F5344CB8AC3E}">
        <p14:creationId xmlns:p14="http://schemas.microsoft.com/office/powerpoint/2010/main" val="16107684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a:extLst>
            <a:ext uri="{FF2B5EF4-FFF2-40B4-BE49-F238E27FC236}">
              <a16:creationId xmlns:a16="http://schemas.microsoft.com/office/drawing/2014/main" id="{6F8B685E-FA4A-A870-3BC2-7E5F01074F43}"/>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B37F6A2B-D018-1FA2-754E-F0A616A05584}"/>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הקדמה</a:t>
            </a:r>
          </a:p>
        </p:txBody>
      </p:sp>
      <p:sp>
        <p:nvSpPr>
          <p:cNvPr id="11" name="TextBox 10">
            <a:extLst>
              <a:ext uri="{FF2B5EF4-FFF2-40B4-BE49-F238E27FC236}">
                <a16:creationId xmlns:a16="http://schemas.microsoft.com/office/drawing/2014/main" id="{C5F82889-7E27-11B3-0363-F09AE0498451}"/>
              </a:ext>
            </a:extLst>
          </p:cNvPr>
          <p:cNvSpPr txBox="1"/>
          <p:nvPr/>
        </p:nvSpPr>
        <p:spPr>
          <a:xfrm>
            <a:off x="1249871" y="830997"/>
            <a:ext cx="9692258" cy="3046988"/>
          </a:xfrm>
          <a:prstGeom prst="rect">
            <a:avLst/>
          </a:prstGeom>
          <a:noFill/>
        </p:spPr>
        <p:txBody>
          <a:bodyPr wrap="square" rtlCol="1">
            <a:spAutoFit/>
          </a:bodyPr>
          <a:lstStyle/>
          <a:p>
            <a:pPr algn="r" rtl="1"/>
            <a:endParaRPr lang="he-IL"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נחלק את תהליך ההתקנה לשני חלקים:</a:t>
            </a:r>
          </a:p>
          <a:p>
            <a:pPr algn="r" rtl="1"/>
            <a:endParaRPr lang="he-IL" sz="1200" dirty="0">
              <a:solidFill>
                <a:srgbClr val="084149"/>
              </a:solidFill>
              <a:latin typeface="Heebo" pitchFamily="2" charset="-79"/>
              <a:cs typeface="Heebo" pitchFamily="2" charset="-79"/>
            </a:endParaRPr>
          </a:p>
          <a:p>
            <a:pPr marL="457200" indent="-457200" algn="r" rtl="1">
              <a:buFont typeface="+mj-lt"/>
              <a:buAutoNum type="arabicPeriod"/>
            </a:pPr>
            <a:r>
              <a:rPr lang="he-IL" sz="2400" b="1" dirty="0">
                <a:solidFill>
                  <a:srgbClr val="084149"/>
                </a:solidFill>
                <a:latin typeface="Heebo" pitchFamily="2" charset="-79"/>
                <a:cs typeface="Heebo" pitchFamily="2" charset="-79"/>
                <a:hlinkClick r:id="rId2" action="ppaction://hlinksldjump">
                  <a:extLst>
                    <a:ext uri="{A12FA001-AC4F-418D-AE19-62706E023703}">
                      <ahyp:hlinkClr xmlns:ahyp="http://schemas.microsoft.com/office/drawing/2018/hyperlinkcolor" val="tx"/>
                    </a:ext>
                  </a:extLst>
                </a:hlinkClick>
              </a:rPr>
              <a:t>ההתקנה</a:t>
            </a:r>
            <a:r>
              <a:rPr lang="he-IL" sz="2400" b="1" u="sng" dirty="0">
                <a:solidFill>
                  <a:srgbClr val="084149"/>
                </a:solidFill>
                <a:latin typeface="Heebo" pitchFamily="2" charset="-79"/>
                <a:cs typeface="Heebo" pitchFamily="2" charset="-79"/>
              </a:rPr>
              <a:t> עצמה</a:t>
            </a:r>
            <a:r>
              <a:rPr lang="he-IL" sz="2400" dirty="0">
                <a:solidFill>
                  <a:srgbClr val="084149"/>
                </a:solidFill>
                <a:latin typeface="Heebo" pitchFamily="2" charset="-79"/>
                <a:cs typeface="Heebo" pitchFamily="2" charset="-79"/>
              </a:rPr>
              <a:t> - חלק זה אינו דורש חיבור לרשת לאחר הורדת קובץ ההתקנה.</a:t>
            </a:r>
            <a:endParaRPr lang="en-US" sz="2400" dirty="0">
              <a:solidFill>
                <a:srgbClr val="084149"/>
              </a:solidFill>
              <a:latin typeface="Heebo" pitchFamily="2" charset="-79"/>
              <a:cs typeface="Heebo" pitchFamily="2" charset="-79"/>
            </a:endParaRPr>
          </a:p>
          <a:p>
            <a:pPr marL="457200" indent="-457200" algn="r" rtl="1">
              <a:buFont typeface="+mj-lt"/>
              <a:buAutoNum type="arabicPeriod"/>
            </a:pPr>
            <a:endParaRPr lang="he-IL" sz="1200" dirty="0">
              <a:solidFill>
                <a:srgbClr val="084149"/>
              </a:solidFill>
              <a:latin typeface="Heebo" pitchFamily="2" charset="-79"/>
              <a:cs typeface="Heebo" pitchFamily="2" charset="-79"/>
            </a:endParaRPr>
          </a:p>
          <a:p>
            <a:pPr marL="457200" indent="-457200" algn="r" rtl="1">
              <a:buFont typeface="+mj-lt"/>
              <a:buAutoNum type="arabicPeriod"/>
            </a:pPr>
            <a:r>
              <a:rPr lang="he-IL" sz="2400" b="1" dirty="0">
                <a:solidFill>
                  <a:srgbClr val="084149"/>
                </a:solidFill>
                <a:latin typeface="Heebo" pitchFamily="2" charset="-79"/>
                <a:cs typeface="Heebo" pitchFamily="2" charset="-79"/>
                <a:hlinkClick r:id="rId3" action="ppaction://hlinksldjump">
                  <a:extLst>
                    <a:ext uri="{A12FA001-AC4F-418D-AE19-62706E023703}">
                      <ahyp:hlinkClr xmlns:ahyp="http://schemas.microsoft.com/office/drawing/2018/hyperlinkcolor" val="tx"/>
                    </a:ext>
                  </a:extLst>
                </a:hlinkClick>
              </a:rPr>
              <a:t>עדכון חבילות ראשוני</a:t>
            </a:r>
            <a:r>
              <a:rPr lang="he-IL" sz="2400" dirty="0">
                <a:solidFill>
                  <a:srgbClr val="084149"/>
                </a:solidFill>
                <a:latin typeface="Heebo" pitchFamily="2" charset="-79"/>
                <a:cs typeface="Heebo" pitchFamily="2" charset="-79"/>
              </a:rPr>
              <a:t> - מכיוון שהחלק הראשון לא השתמש ברשת, כמעט תמיד יש צורך לעדכן את ההתקנה. מדובר בחלק קטן מאוד מכלל ההתקנה (פחות מ-</a:t>
            </a:r>
            <a:r>
              <a:rPr lang="en-US" sz="2400" dirty="0">
                <a:solidFill>
                  <a:srgbClr val="084149"/>
                </a:solidFill>
                <a:latin typeface="Heebo" pitchFamily="2" charset="-79"/>
                <a:cs typeface="Heebo" pitchFamily="2" charset="-79"/>
              </a:rPr>
              <a:t>1MB</a:t>
            </a:r>
            <a:r>
              <a:rPr lang="he-IL" sz="2400" dirty="0">
                <a:solidFill>
                  <a:srgbClr val="084149"/>
                </a:solidFill>
                <a:latin typeface="Heebo" pitchFamily="2" charset="-79"/>
                <a:cs typeface="Heebo" pitchFamily="2" charset="-79"/>
              </a:rPr>
              <a:t> לעומת כ-</a:t>
            </a:r>
            <a:r>
              <a:rPr lang="en-US" sz="2400" dirty="0">
                <a:solidFill>
                  <a:srgbClr val="084149"/>
                </a:solidFill>
                <a:latin typeface="Heebo" pitchFamily="2" charset="-79"/>
                <a:cs typeface="Heebo" pitchFamily="2" charset="-79"/>
              </a:rPr>
              <a:t>1.5GB</a:t>
            </a:r>
            <a:r>
              <a:rPr lang="he-IL" sz="2400" dirty="0">
                <a:solidFill>
                  <a:srgbClr val="084149"/>
                </a:solidFill>
                <a:latin typeface="Heebo" pitchFamily="2" charset="-79"/>
                <a:cs typeface="Heebo" pitchFamily="2" charset="-79"/>
              </a:rPr>
              <a:t>), ולכן זוהי שיטה טובה.</a:t>
            </a:r>
          </a:p>
        </p:txBody>
      </p:sp>
    </p:spTree>
    <p:extLst>
      <p:ext uri="{BB962C8B-B14F-4D97-AF65-F5344CB8AC3E}">
        <p14:creationId xmlns:p14="http://schemas.microsoft.com/office/powerpoint/2010/main" val="302974241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a:extLst>
            <a:ext uri="{FF2B5EF4-FFF2-40B4-BE49-F238E27FC236}">
              <a16:creationId xmlns:a16="http://schemas.microsoft.com/office/drawing/2014/main" id="{7531483C-4E96-9488-EF5A-0BC01AD022E6}"/>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9E8831B3-6FD0-1FA8-1589-9B06F28B5419}"/>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עדכון חבילות ראשוני</a:t>
            </a:r>
          </a:p>
        </p:txBody>
      </p:sp>
      <p:sp>
        <p:nvSpPr>
          <p:cNvPr id="11" name="TextBox 10">
            <a:extLst>
              <a:ext uri="{FF2B5EF4-FFF2-40B4-BE49-F238E27FC236}">
                <a16:creationId xmlns:a16="http://schemas.microsoft.com/office/drawing/2014/main" id="{E2F18ADF-01EE-C6B1-41F7-D2E06811B5EF}"/>
              </a:ext>
            </a:extLst>
          </p:cNvPr>
          <p:cNvSpPr txBox="1"/>
          <p:nvPr/>
        </p:nvSpPr>
        <p:spPr>
          <a:xfrm>
            <a:off x="1482600" y="830997"/>
            <a:ext cx="9226800" cy="830997"/>
          </a:xfrm>
          <a:prstGeom prst="rect">
            <a:avLst/>
          </a:prstGeom>
          <a:noFill/>
        </p:spPr>
        <p:txBody>
          <a:bodyPr wrap="square" rtlCol="1">
            <a:spAutoFit/>
          </a:bodyPr>
          <a:lstStyle/>
          <a:p>
            <a:pPr algn="r" rtl="1"/>
            <a:endParaRPr lang="he-IL"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נחכה שתסתיים התקנת העדכונים...</a:t>
            </a:r>
          </a:p>
        </p:txBody>
      </p:sp>
      <p:grpSp>
        <p:nvGrpSpPr>
          <p:cNvPr id="2" name="Group 1">
            <a:extLst>
              <a:ext uri="{FF2B5EF4-FFF2-40B4-BE49-F238E27FC236}">
                <a16:creationId xmlns:a16="http://schemas.microsoft.com/office/drawing/2014/main" id="{60777239-443F-CFF2-7AB9-016CFD05F3A4}"/>
              </a:ext>
            </a:extLst>
          </p:cNvPr>
          <p:cNvGrpSpPr/>
          <p:nvPr/>
        </p:nvGrpSpPr>
        <p:grpSpPr>
          <a:xfrm>
            <a:off x="2273593" y="2031326"/>
            <a:ext cx="7644811" cy="4826674"/>
            <a:chOff x="2273593" y="2031326"/>
            <a:chExt cx="7644811" cy="4826674"/>
          </a:xfrm>
        </p:grpSpPr>
        <p:pic>
          <p:nvPicPr>
            <p:cNvPr id="5" name="Picture 4">
              <a:extLst>
                <a:ext uri="{FF2B5EF4-FFF2-40B4-BE49-F238E27FC236}">
                  <a16:creationId xmlns:a16="http://schemas.microsoft.com/office/drawing/2014/main" id="{C2E16649-C63C-1C7F-74E8-E4FF27104B62}"/>
                </a:ext>
              </a:extLst>
            </p:cNvPr>
            <p:cNvPicPr>
              <a:picLocks noChangeAspect="1"/>
            </p:cNvPicPr>
            <p:nvPr/>
          </p:nvPicPr>
          <p:blipFill>
            <a:blip r:embed="rId2">
              <a:extLst>
                <a:ext uri="{28A0092B-C50C-407E-A947-70E740481C1C}">
                  <a14:useLocalDpi xmlns:a14="http://schemas.microsoft.com/office/drawing/2010/main" val="0"/>
                </a:ext>
              </a:extLst>
            </a:blip>
            <a:srcRect l="579" r="36718" b="29620"/>
            <a:stretch/>
          </p:blipFill>
          <p:spPr>
            <a:xfrm>
              <a:off x="2273593" y="2031326"/>
              <a:ext cx="7644811" cy="4826674"/>
            </a:xfrm>
            <a:prstGeom prst="rect">
              <a:avLst/>
            </a:prstGeom>
          </p:spPr>
        </p:pic>
        <p:sp>
          <p:nvSpPr>
            <p:cNvPr id="15" name="Rectangle 14">
              <a:extLst>
                <a:ext uri="{FF2B5EF4-FFF2-40B4-BE49-F238E27FC236}">
                  <a16:creationId xmlns:a16="http://schemas.microsoft.com/office/drawing/2014/main" id="{5EA158A5-6CC7-8C54-3F6E-C23F33C95D1C}"/>
                </a:ext>
              </a:extLst>
            </p:cNvPr>
            <p:cNvSpPr/>
            <p:nvPr/>
          </p:nvSpPr>
          <p:spPr>
            <a:xfrm>
              <a:off x="5429693" y="3528002"/>
              <a:ext cx="2470297" cy="319787"/>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spTree>
    <p:extLst>
      <p:ext uri="{BB962C8B-B14F-4D97-AF65-F5344CB8AC3E}">
        <p14:creationId xmlns:p14="http://schemas.microsoft.com/office/powerpoint/2010/main" val="228629997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a:extLst>
            <a:ext uri="{FF2B5EF4-FFF2-40B4-BE49-F238E27FC236}">
              <a16:creationId xmlns:a16="http://schemas.microsoft.com/office/drawing/2014/main" id="{1BB2083F-2DCC-9A62-304C-BAAEFBD18F29}"/>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C06116CB-5C9F-DCAA-6A3F-1FA31D60DD5C}"/>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עדכון חבילות ראשוני</a:t>
            </a:r>
          </a:p>
        </p:txBody>
      </p:sp>
      <p:sp>
        <p:nvSpPr>
          <p:cNvPr id="11" name="TextBox 10">
            <a:extLst>
              <a:ext uri="{FF2B5EF4-FFF2-40B4-BE49-F238E27FC236}">
                <a16:creationId xmlns:a16="http://schemas.microsoft.com/office/drawing/2014/main" id="{61166207-55BA-CEF3-556F-AC519B9AD5C2}"/>
              </a:ext>
            </a:extLst>
          </p:cNvPr>
          <p:cNvSpPr txBox="1"/>
          <p:nvPr/>
        </p:nvSpPr>
        <p:spPr>
          <a:xfrm>
            <a:off x="1482600" y="830997"/>
            <a:ext cx="9226800" cy="830997"/>
          </a:xfrm>
          <a:prstGeom prst="rect">
            <a:avLst/>
          </a:prstGeom>
          <a:noFill/>
        </p:spPr>
        <p:txBody>
          <a:bodyPr wrap="square" rtlCol="1">
            <a:spAutoFit/>
          </a:bodyPr>
          <a:lstStyle/>
          <a:p>
            <a:pPr algn="r" rtl="1"/>
            <a:endParaRPr lang="he-IL"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 זה יכול לקחת כמה דקות.</a:t>
            </a:r>
          </a:p>
        </p:txBody>
      </p:sp>
      <p:grpSp>
        <p:nvGrpSpPr>
          <p:cNvPr id="2" name="Group 1">
            <a:extLst>
              <a:ext uri="{FF2B5EF4-FFF2-40B4-BE49-F238E27FC236}">
                <a16:creationId xmlns:a16="http://schemas.microsoft.com/office/drawing/2014/main" id="{B9A1D9E1-093F-6F63-1F24-4A7BF3C454F2}"/>
              </a:ext>
            </a:extLst>
          </p:cNvPr>
          <p:cNvGrpSpPr/>
          <p:nvPr/>
        </p:nvGrpSpPr>
        <p:grpSpPr>
          <a:xfrm>
            <a:off x="2273593" y="2031326"/>
            <a:ext cx="7644811" cy="4826674"/>
            <a:chOff x="2273593" y="2031326"/>
            <a:chExt cx="7644811" cy="4826674"/>
          </a:xfrm>
        </p:grpSpPr>
        <p:pic>
          <p:nvPicPr>
            <p:cNvPr id="4" name="Picture 3">
              <a:extLst>
                <a:ext uri="{FF2B5EF4-FFF2-40B4-BE49-F238E27FC236}">
                  <a16:creationId xmlns:a16="http://schemas.microsoft.com/office/drawing/2014/main" id="{14542C7E-6BE7-4C2D-DCA5-7063389EAB9D}"/>
                </a:ext>
              </a:extLst>
            </p:cNvPr>
            <p:cNvPicPr>
              <a:picLocks noChangeAspect="1"/>
            </p:cNvPicPr>
            <p:nvPr/>
          </p:nvPicPr>
          <p:blipFill>
            <a:blip r:embed="rId2">
              <a:extLst>
                <a:ext uri="{28A0092B-C50C-407E-A947-70E740481C1C}">
                  <a14:useLocalDpi xmlns:a14="http://schemas.microsoft.com/office/drawing/2010/main" val="0"/>
                </a:ext>
              </a:extLst>
            </a:blip>
            <a:srcRect l="580" r="36716" b="29620"/>
            <a:stretch/>
          </p:blipFill>
          <p:spPr>
            <a:xfrm>
              <a:off x="2273593" y="2031326"/>
              <a:ext cx="7644811" cy="4826674"/>
            </a:xfrm>
            <a:prstGeom prst="rect">
              <a:avLst/>
            </a:prstGeom>
          </p:spPr>
        </p:pic>
        <p:sp>
          <p:nvSpPr>
            <p:cNvPr id="15" name="Rectangle 14">
              <a:extLst>
                <a:ext uri="{FF2B5EF4-FFF2-40B4-BE49-F238E27FC236}">
                  <a16:creationId xmlns:a16="http://schemas.microsoft.com/office/drawing/2014/main" id="{E3A89A56-03C8-3089-5530-6402B0DAE2E0}"/>
                </a:ext>
              </a:extLst>
            </p:cNvPr>
            <p:cNvSpPr/>
            <p:nvPr/>
          </p:nvSpPr>
          <p:spPr>
            <a:xfrm>
              <a:off x="5429693" y="3528002"/>
              <a:ext cx="3473007" cy="319787"/>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spTree>
    <p:extLst>
      <p:ext uri="{BB962C8B-B14F-4D97-AF65-F5344CB8AC3E}">
        <p14:creationId xmlns:p14="http://schemas.microsoft.com/office/powerpoint/2010/main" val="25002420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a:extLst>
            <a:ext uri="{FF2B5EF4-FFF2-40B4-BE49-F238E27FC236}">
              <a16:creationId xmlns:a16="http://schemas.microsoft.com/office/drawing/2014/main" id="{911AD4CD-2999-32F0-6A6F-2CF90EC506D6}"/>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D9C76F7A-0F4B-C202-BFEE-AF430984CAC5}"/>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עדכון חבילות ראשוני</a:t>
            </a:r>
          </a:p>
        </p:txBody>
      </p:sp>
      <p:sp>
        <p:nvSpPr>
          <p:cNvPr id="11" name="TextBox 10">
            <a:extLst>
              <a:ext uri="{FF2B5EF4-FFF2-40B4-BE49-F238E27FC236}">
                <a16:creationId xmlns:a16="http://schemas.microsoft.com/office/drawing/2014/main" id="{95491D04-AADD-2E2F-A614-114A478912A8}"/>
              </a:ext>
            </a:extLst>
          </p:cNvPr>
          <p:cNvSpPr txBox="1"/>
          <p:nvPr/>
        </p:nvSpPr>
        <p:spPr>
          <a:xfrm>
            <a:off x="1482600" y="830997"/>
            <a:ext cx="9226800" cy="830997"/>
          </a:xfrm>
          <a:prstGeom prst="rect">
            <a:avLst/>
          </a:prstGeom>
          <a:noFill/>
        </p:spPr>
        <p:txBody>
          <a:bodyPr wrap="square" rtlCol="1">
            <a:spAutoFit/>
          </a:bodyPr>
          <a:lstStyle/>
          <a:p>
            <a:pPr algn="r" rtl="1"/>
            <a:endParaRPr lang="he-IL"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גם לאחר שנגיע ל-100% </a:t>
            </a:r>
            <a:r>
              <a:rPr lang="he-IL" sz="2400" b="1" dirty="0">
                <a:solidFill>
                  <a:srgbClr val="084149"/>
                </a:solidFill>
                <a:latin typeface="Heebo" pitchFamily="2" charset="-79"/>
                <a:cs typeface="Heebo" pitchFamily="2" charset="-79"/>
              </a:rPr>
              <a:t>עדיין לא סיימנו</a:t>
            </a:r>
            <a:r>
              <a:rPr lang="he-IL" sz="2400" dirty="0">
                <a:solidFill>
                  <a:srgbClr val="084149"/>
                </a:solidFill>
                <a:latin typeface="Heebo" pitchFamily="2" charset="-79"/>
                <a:cs typeface="Heebo" pitchFamily="2" charset="-79"/>
              </a:rPr>
              <a:t>.</a:t>
            </a:r>
          </a:p>
        </p:txBody>
      </p:sp>
      <p:grpSp>
        <p:nvGrpSpPr>
          <p:cNvPr id="2" name="Group 1">
            <a:extLst>
              <a:ext uri="{FF2B5EF4-FFF2-40B4-BE49-F238E27FC236}">
                <a16:creationId xmlns:a16="http://schemas.microsoft.com/office/drawing/2014/main" id="{0D97C8D6-D9A1-31EE-4F80-0EE6337F537D}"/>
              </a:ext>
            </a:extLst>
          </p:cNvPr>
          <p:cNvGrpSpPr/>
          <p:nvPr/>
        </p:nvGrpSpPr>
        <p:grpSpPr>
          <a:xfrm>
            <a:off x="2273593" y="2031326"/>
            <a:ext cx="7644811" cy="4826674"/>
            <a:chOff x="2273593" y="2031326"/>
            <a:chExt cx="7644811" cy="4826674"/>
          </a:xfrm>
        </p:grpSpPr>
        <p:pic>
          <p:nvPicPr>
            <p:cNvPr id="5" name="Picture 4">
              <a:extLst>
                <a:ext uri="{FF2B5EF4-FFF2-40B4-BE49-F238E27FC236}">
                  <a16:creationId xmlns:a16="http://schemas.microsoft.com/office/drawing/2014/main" id="{BD5C9F1E-C610-67C8-8690-C0B984AFF698}"/>
                </a:ext>
              </a:extLst>
            </p:cNvPr>
            <p:cNvPicPr>
              <a:picLocks noChangeAspect="1"/>
            </p:cNvPicPr>
            <p:nvPr/>
          </p:nvPicPr>
          <p:blipFill>
            <a:blip r:embed="rId2">
              <a:extLst>
                <a:ext uri="{28A0092B-C50C-407E-A947-70E740481C1C}">
                  <a14:useLocalDpi xmlns:a14="http://schemas.microsoft.com/office/drawing/2010/main" val="0"/>
                </a:ext>
              </a:extLst>
            </a:blip>
            <a:srcRect l="580" r="36716" b="29620"/>
            <a:stretch/>
          </p:blipFill>
          <p:spPr>
            <a:xfrm>
              <a:off x="2273593" y="2031326"/>
              <a:ext cx="7644811" cy="4826674"/>
            </a:xfrm>
            <a:prstGeom prst="rect">
              <a:avLst/>
            </a:prstGeom>
          </p:spPr>
        </p:pic>
        <p:sp>
          <p:nvSpPr>
            <p:cNvPr id="8" name="Rectangle 7">
              <a:extLst>
                <a:ext uri="{FF2B5EF4-FFF2-40B4-BE49-F238E27FC236}">
                  <a16:creationId xmlns:a16="http://schemas.microsoft.com/office/drawing/2014/main" id="{BB48562F-5271-024E-F552-88D0707FCD65}"/>
                </a:ext>
              </a:extLst>
            </p:cNvPr>
            <p:cNvSpPr/>
            <p:nvPr/>
          </p:nvSpPr>
          <p:spPr>
            <a:xfrm>
              <a:off x="5429693" y="3528002"/>
              <a:ext cx="2183219" cy="310351"/>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spTree>
    <p:extLst>
      <p:ext uri="{BB962C8B-B14F-4D97-AF65-F5344CB8AC3E}">
        <p14:creationId xmlns:p14="http://schemas.microsoft.com/office/powerpoint/2010/main" val="114146636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a:extLst>
            <a:ext uri="{FF2B5EF4-FFF2-40B4-BE49-F238E27FC236}">
              <a16:creationId xmlns:a16="http://schemas.microsoft.com/office/drawing/2014/main" id="{EB30AEB6-56EB-E401-C832-0E50CCBA06B6}"/>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57E87486-B195-E786-2530-F1BB10E85513}"/>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עדכון חבילות ראשוני</a:t>
            </a:r>
          </a:p>
        </p:txBody>
      </p:sp>
      <p:sp>
        <p:nvSpPr>
          <p:cNvPr id="11" name="TextBox 10">
            <a:extLst>
              <a:ext uri="{FF2B5EF4-FFF2-40B4-BE49-F238E27FC236}">
                <a16:creationId xmlns:a16="http://schemas.microsoft.com/office/drawing/2014/main" id="{4BA05A6F-8C6E-E627-3933-B4A37A3792AC}"/>
              </a:ext>
            </a:extLst>
          </p:cNvPr>
          <p:cNvSpPr txBox="1"/>
          <p:nvPr/>
        </p:nvSpPr>
        <p:spPr>
          <a:xfrm>
            <a:off x="1482600" y="830997"/>
            <a:ext cx="9226800" cy="1569660"/>
          </a:xfrm>
          <a:prstGeom prst="rect">
            <a:avLst/>
          </a:prstGeom>
          <a:noFill/>
        </p:spPr>
        <p:txBody>
          <a:bodyPr wrap="square" rtlCol="1">
            <a:spAutoFit/>
          </a:bodyPr>
          <a:lstStyle/>
          <a:p>
            <a:pPr algn="r" rtl="1"/>
            <a:endParaRPr lang="he-IL"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רק כאשר נראה את המסך הבא נדע שסיימנו את התקנת העדכונים. נאשר את הסגירה של "</a:t>
            </a:r>
            <a:r>
              <a:rPr lang="en-US" sz="2400" dirty="0">
                <a:solidFill>
                  <a:srgbClr val="084149"/>
                </a:solidFill>
                <a:latin typeface="Heebo" pitchFamily="2" charset="-79"/>
                <a:cs typeface="Heebo" pitchFamily="2" charset="-79"/>
              </a:rPr>
              <a:t>MiKTeX Console</a:t>
            </a:r>
            <a:r>
              <a:rPr lang="he-IL" sz="2400" dirty="0">
                <a:solidFill>
                  <a:srgbClr val="084149"/>
                </a:solidFill>
                <a:latin typeface="Heebo" pitchFamily="2" charset="-79"/>
                <a:cs typeface="Heebo" pitchFamily="2" charset="-79"/>
              </a:rPr>
              <a:t>" בלחיצה על "</a:t>
            </a:r>
            <a:r>
              <a:rPr lang="en-US" sz="2400" dirty="0">
                <a:solidFill>
                  <a:srgbClr val="084149"/>
                </a:solidFill>
                <a:latin typeface="Heebo" pitchFamily="2" charset="-79"/>
                <a:cs typeface="Heebo" pitchFamily="2" charset="-79"/>
              </a:rPr>
              <a:t>ok</a:t>
            </a:r>
            <a:r>
              <a:rPr lang="he-IL" sz="2400" dirty="0">
                <a:solidFill>
                  <a:srgbClr val="084149"/>
                </a:solidFill>
                <a:latin typeface="Heebo" pitchFamily="2" charset="-79"/>
                <a:cs typeface="Heebo" pitchFamily="2" charset="-79"/>
              </a:rPr>
              <a:t>", ובזאת סיימנו את ההתקנה של </a:t>
            </a:r>
            <a:r>
              <a:rPr lang="en-US" sz="2400" dirty="0">
                <a:solidFill>
                  <a:srgbClr val="084149"/>
                </a:solidFill>
                <a:latin typeface="Heebo" pitchFamily="2" charset="-79"/>
                <a:cs typeface="Heebo" pitchFamily="2" charset="-79"/>
              </a:rPr>
              <a:t>MiKTeX</a:t>
            </a:r>
            <a:r>
              <a:rPr lang="he-IL" sz="2400" dirty="0">
                <a:solidFill>
                  <a:srgbClr val="084149"/>
                </a:solidFill>
                <a:latin typeface="Heebo" pitchFamily="2" charset="-79"/>
                <a:cs typeface="Heebo" pitchFamily="2" charset="-79"/>
              </a:rPr>
              <a:t>.</a:t>
            </a:r>
          </a:p>
        </p:txBody>
      </p:sp>
      <p:grpSp>
        <p:nvGrpSpPr>
          <p:cNvPr id="2" name="Group 1">
            <a:extLst>
              <a:ext uri="{FF2B5EF4-FFF2-40B4-BE49-F238E27FC236}">
                <a16:creationId xmlns:a16="http://schemas.microsoft.com/office/drawing/2014/main" id="{2DE48E9B-B880-AFE6-F79E-FD53FB0776B3}"/>
              </a:ext>
            </a:extLst>
          </p:cNvPr>
          <p:cNvGrpSpPr/>
          <p:nvPr/>
        </p:nvGrpSpPr>
        <p:grpSpPr>
          <a:xfrm>
            <a:off x="2273593" y="2519916"/>
            <a:ext cx="7644811" cy="4338083"/>
            <a:chOff x="2273593" y="2519916"/>
            <a:chExt cx="7644811" cy="4338083"/>
          </a:xfrm>
        </p:grpSpPr>
        <p:pic>
          <p:nvPicPr>
            <p:cNvPr id="4" name="Picture 3">
              <a:extLst>
                <a:ext uri="{FF2B5EF4-FFF2-40B4-BE49-F238E27FC236}">
                  <a16:creationId xmlns:a16="http://schemas.microsoft.com/office/drawing/2014/main" id="{B81AFAE0-F0FD-49BE-8B52-9CCC80E30271}"/>
                </a:ext>
              </a:extLst>
            </p:cNvPr>
            <p:cNvPicPr>
              <a:picLocks noChangeAspect="1"/>
            </p:cNvPicPr>
            <p:nvPr/>
          </p:nvPicPr>
          <p:blipFill>
            <a:blip r:embed="rId2">
              <a:extLst>
                <a:ext uri="{28A0092B-C50C-407E-A947-70E740481C1C}">
                  <a14:useLocalDpi xmlns:a14="http://schemas.microsoft.com/office/drawing/2010/main" val="0"/>
                </a:ext>
              </a:extLst>
            </a:blip>
            <a:srcRect l="562" t="7125" r="36734" b="29620"/>
            <a:stretch/>
          </p:blipFill>
          <p:spPr>
            <a:xfrm>
              <a:off x="2273593" y="2519916"/>
              <a:ext cx="7644811" cy="4338083"/>
            </a:xfrm>
            <a:prstGeom prst="rect">
              <a:avLst/>
            </a:prstGeom>
          </p:spPr>
        </p:pic>
        <p:sp>
          <p:nvSpPr>
            <p:cNvPr id="8" name="Rectangle 7">
              <a:extLst>
                <a:ext uri="{FF2B5EF4-FFF2-40B4-BE49-F238E27FC236}">
                  <a16:creationId xmlns:a16="http://schemas.microsoft.com/office/drawing/2014/main" id="{7407FC06-3219-AEFA-6420-92846D07DFD2}"/>
                </a:ext>
              </a:extLst>
            </p:cNvPr>
            <p:cNvSpPr/>
            <p:nvPr/>
          </p:nvSpPr>
          <p:spPr>
            <a:xfrm>
              <a:off x="5416993" y="3528002"/>
              <a:ext cx="412307" cy="310351"/>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 name="Arrow: Right 5">
              <a:extLst>
                <a:ext uri="{FF2B5EF4-FFF2-40B4-BE49-F238E27FC236}">
                  <a16:creationId xmlns:a16="http://schemas.microsoft.com/office/drawing/2014/main" id="{259027A4-9743-C55B-5153-5821DED4C109}"/>
                </a:ext>
              </a:extLst>
            </p:cNvPr>
            <p:cNvSpPr/>
            <p:nvPr/>
          </p:nvSpPr>
          <p:spPr>
            <a:xfrm flipH="1">
              <a:off x="7257908" y="5079232"/>
              <a:ext cx="887112" cy="482344"/>
            </a:xfrm>
            <a:prstGeom prst="rightArrow">
              <a:avLst>
                <a:gd name="adj1" fmla="val 50000"/>
                <a:gd name="adj2" fmla="val 81951"/>
              </a:avLst>
            </a:prstGeom>
            <a:solidFill>
              <a:srgbClr val="8E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9" name="Rectangle 8">
              <a:extLst>
                <a:ext uri="{FF2B5EF4-FFF2-40B4-BE49-F238E27FC236}">
                  <a16:creationId xmlns:a16="http://schemas.microsoft.com/office/drawing/2014/main" id="{1F6B9255-63E4-49F2-9958-CFADD71043C6}"/>
                </a:ext>
              </a:extLst>
            </p:cNvPr>
            <p:cNvSpPr/>
            <p:nvPr/>
          </p:nvSpPr>
          <p:spPr>
            <a:xfrm>
              <a:off x="6368092" y="5143421"/>
              <a:ext cx="824599" cy="332701"/>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spTree>
    <p:extLst>
      <p:ext uri="{BB962C8B-B14F-4D97-AF65-F5344CB8AC3E}">
        <p14:creationId xmlns:p14="http://schemas.microsoft.com/office/powerpoint/2010/main" val="389185916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DB5125C4-4DE1-5C03-8457-72CE8B2C70D3}"/>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מקורות</a:t>
            </a:r>
          </a:p>
        </p:txBody>
      </p:sp>
      <p:sp>
        <p:nvSpPr>
          <p:cNvPr id="11" name="TextBox 10">
            <a:extLst>
              <a:ext uri="{FF2B5EF4-FFF2-40B4-BE49-F238E27FC236}">
                <a16:creationId xmlns:a16="http://schemas.microsoft.com/office/drawing/2014/main" id="{D28D90E9-DBC9-AAEE-1FC0-318341FD0FF5}"/>
              </a:ext>
            </a:extLst>
          </p:cNvPr>
          <p:cNvSpPr txBox="1"/>
          <p:nvPr/>
        </p:nvSpPr>
        <p:spPr>
          <a:xfrm>
            <a:off x="1482600" y="830997"/>
            <a:ext cx="9226800" cy="1384995"/>
          </a:xfrm>
          <a:prstGeom prst="rect">
            <a:avLst/>
          </a:prstGeom>
          <a:noFill/>
        </p:spPr>
        <p:txBody>
          <a:bodyPr wrap="square" rtlCol="1">
            <a:spAutoFit/>
          </a:bodyPr>
          <a:lstStyle/>
          <a:p>
            <a:pPr algn="r" rtl="1"/>
            <a:endParaRPr lang="he-IL" sz="2400" dirty="0">
              <a:solidFill>
                <a:srgbClr val="084149"/>
              </a:solidFill>
              <a:latin typeface="Heebo" pitchFamily="2" charset="-79"/>
              <a:cs typeface="Heebo" pitchFamily="2" charset="-79"/>
            </a:endParaRPr>
          </a:p>
          <a:p>
            <a:pPr marL="342900" indent="-342900" algn="r" rtl="1">
              <a:buFont typeface="Arial" panose="020B0604020202020204" pitchFamily="34" charset="0"/>
              <a:buChar char="•"/>
            </a:pPr>
            <a:r>
              <a:rPr lang="he-IL" sz="2400" dirty="0">
                <a:solidFill>
                  <a:srgbClr val="084149"/>
                </a:solidFill>
                <a:latin typeface="Heebo" pitchFamily="2" charset="-79"/>
                <a:cs typeface="Heebo" pitchFamily="2" charset="-79"/>
                <a:hlinkClick r:id="rId2"/>
              </a:rPr>
              <a:t>המדריך הרשמי</a:t>
            </a:r>
            <a:r>
              <a:rPr lang="he-IL" sz="2400" dirty="0">
                <a:solidFill>
                  <a:srgbClr val="084149"/>
                </a:solidFill>
                <a:latin typeface="Heebo" pitchFamily="2" charset="-79"/>
                <a:cs typeface="Heebo" pitchFamily="2" charset="-79"/>
              </a:rPr>
              <a:t> של </a:t>
            </a:r>
            <a:r>
              <a:rPr lang="en-US" sz="2400" dirty="0">
                <a:solidFill>
                  <a:srgbClr val="084149"/>
                </a:solidFill>
                <a:latin typeface="Heebo" pitchFamily="2" charset="-79"/>
                <a:cs typeface="Heebo" pitchFamily="2" charset="-79"/>
              </a:rPr>
              <a:t>MiKTeX</a:t>
            </a:r>
            <a:r>
              <a:rPr lang="he-IL" sz="2400" dirty="0">
                <a:solidFill>
                  <a:srgbClr val="084149"/>
                </a:solidFill>
                <a:latin typeface="Heebo" pitchFamily="2" charset="-79"/>
                <a:cs typeface="Heebo" pitchFamily="2" charset="-79"/>
              </a:rPr>
              <a:t>.</a:t>
            </a:r>
          </a:p>
          <a:p>
            <a:pPr marL="342900" indent="-342900" algn="r" rtl="1">
              <a:buFont typeface="Arial" panose="020B0604020202020204" pitchFamily="34" charset="0"/>
              <a:buChar char="•"/>
            </a:pPr>
            <a:endParaRPr lang="he-IL" sz="1200" dirty="0">
              <a:solidFill>
                <a:srgbClr val="084149"/>
              </a:solidFill>
              <a:latin typeface="Heebo" pitchFamily="2" charset="-79"/>
              <a:cs typeface="Heebo" pitchFamily="2" charset="-79"/>
            </a:endParaRPr>
          </a:p>
          <a:p>
            <a:pPr marL="342900" indent="-342900" algn="r" rtl="1">
              <a:buFont typeface="Arial" panose="020B0604020202020204" pitchFamily="34" charset="0"/>
              <a:buChar char="•"/>
            </a:pPr>
            <a:r>
              <a:rPr lang="he-IL" sz="2400" dirty="0">
                <a:solidFill>
                  <a:srgbClr val="084149"/>
                </a:solidFill>
                <a:latin typeface="Heebo" pitchFamily="2" charset="-79"/>
                <a:cs typeface="Heebo" pitchFamily="2" charset="-79"/>
              </a:rPr>
              <a:t>ניסוי וטעייה אישיים.</a:t>
            </a:r>
          </a:p>
        </p:txBody>
      </p:sp>
    </p:spTree>
    <p:extLst>
      <p:ext uri="{BB962C8B-B14F-4D97-AF65-F5344CB8AC3E}">
        <p14:creationId xmlns:p14="http://schemas.microsoft.com/office/powerpoint/2010/main" val="41738778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DB5125C4-4DE1-5C03-8457-72CE8B2C70D3}"/>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ההתקנה עצמה</a:t>
            </a:r>
          </a:p>
        </p:txBody>
      </p:sp>
      <p:sp>
        <p:nvSpPr>
          <p:cNvPr id="3" name="TextBox 2">
            <a:extLst>
              <a:ext uri="{FF2B5EF4-FFF2-40B4-BE49-F238E27FC236}">
                <a16:creationId xmlns:a16="http://schemas.microsoft.com/office/drawing/2014/main" id="{CC44CA31-D4F9-0551-B40F-7B97023BF02A}"/>
              </a:ext>
            </a:extLst>
          </p:cNvPr>
          <p:cNvSpPr txBox="1"/>
          <p:nvPr/>
        </p:nvSpPr>
        <p:spPr>
          <a:xfrm>
            <a:off x="7089169" y="830997"/>
            <a:ext cx="4185310" cy="1569660"/>
          </a:xfrm>
          <a:prstGeom prst="rect">
            <a:avLst/>
          </a:prstGeom>
          <a:noFill/>
        </p:spPr>
        <p:txBody>
          <a:bodyPr wrap="square" rtlCol="1">
            <a:spAutoFit/>
          </a:bodyPr>
          <a:lstStyle/>
          <a:p>
            <a:pPr algn="r" rtl="1"/>
            <a:endParaRPr lang="he-IL"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ניכנס לדף: </a:t>
            </a:r>
            <a:r>
              <a:rPr lang="en-US" sz="2400" dirty="0">
                <a:solidFill>
                  <a:srgbClr val="084149"/>
                </a:solidFill>
                <a:latin typeface="Heebo" pitchFamily="2" charset="-79"/>
                <a:cs typeface="Heebo" pitchFamily="2" charset="-79"/>
                <a:hlinkClick r:id="rId2"/>
              </a:rPr>
              <a:t>https://miktex.org/download</a:t>
            </a:r>
            <a:r>
              <a:rPr lang="he-IL" sz="2400" dirty="0">
                <a:solidFill>
                  <a:srgbClr val="084149"/>
                </a:solidFill>
                <a:latin typeface="Heebo" pitchFamily="2" charset="-79"/>
                <a:cs typeface="Heebo" pitchFamily="2" charset="-79"/>
              </a:rPr>
              <a:t>, ונגלול מטה...</a:t>
            </a:r>
          </a:p>
        </p:txBody>
      </p:sp>
      <p:pic>
        <p:nvPicPr>
          <p:cNvPr id="4" name="Picture 3">
            <a:extLst>
              <a:ext uri="{FF2B5EF4-FFF2-40B4-BE49-F238E27FC236}">
                <a16:creationId xmlns:a16="http://schemas.microsoft.com/office/drawing/2014/main" id="{E59C7008-721A-597C-E0FF-262D7B990336}"/>
              </a:ext>
            </a:extLst>
          </p:cNvPr>
          <p:cNvPicPr>
            <a:picLocks noChangeAspect="1"/>
          </p:cNvPicPr>
          <p:nvPr/>
        </p:nvPicPr>
        <p:blipFill>
          <a:blip r:embed="rId3">
            <a:extLst>
              <a:ext uri="{28A0092B-C50C-407E-A947-70E740481C1C}">
                <a14:useLocalDpi xmlns:a14="http://schemas.microsoft.com/office/drawing/2010/main" val="0"/>
              </a:ext>
            </a:extLst>
          </a:blip>
          <a:srcRect t="-3" r="50000" b="16238"/>
          <a:stretch/>
        </p:blipFill>
        <p:spPr>
          <a:xfrm>
            <a:off x="993169" y="995384"/>
            <a:ext cx="6096000" cy="5744464"/>
          </a:xfrm>
          <a:prstGeom prst="rect">
            <a:avLst/>
          </a:prstGeom>
        </p:spPr>
      </p:pic>
    </p:spTree>
    <p:extLst>
      <p:ext uri="{BB962C8B-B14F-4D97-AF65-F5344CB8AC3E}">
        <p14:creationId xmlns:p14="http://schemas.microsoft.com/office/powerpoint/2010/main" val="28774581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a:extLst>
            <a:ext uri="{FF2B5EF4-FFF2-40B4-BE49-F238E27FC236}">
              <a16:creationId xmlns:a16="http://schemas.microsoft.com/office/drawing/2014/main" id="{35B30877-0F69-C4F7-380F-F4781AD8823D}"/>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3133B35B-8064-3756-CCB1-56DC5CC28436}"/>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ההתקנה עצמה</a:t>
            </a:r>
          </a:p>
        </p:txBody>
      </p:sp>
      <p:sp>
        <p:nvSpPr>
          <p:cNvPr id="3" name="TextBox 2">
            <a:extLst>
              <a:ext uri="{FF2B5EF4-FFF2-40B4-BE49-F238E27FC236}">
                <a16:creationId xmlns:a16="http://schemas.microsoft.com/office/drawing/2014/main" id="{2CC74AB8-1FAF-1510-EC40-FCE73F3FBB7D}"/>
              </a:ext>
            </a:extLst>
          </p:cNvPr>
          <p:cNvSpPr txBox="1"/>
          <p:nvPr/>
        </p:nvSpPr>
        <p:spPr>
          <a:xfrm>
            <a:off x="7089169" y="830997"/>
            <a:ext cx="4185310" cy="1200329"/>
          </a:xfrm>
          <a:prstGeom prst="rect">
            <a:avLst/>
          </a:prstGeom>
          <a:noFill/>
        </p:spPr>
        <p:txBody>
          <a:bodyPr wrap="square" rtlCol="1">
            <a:spAutoFit/>
          </a:bodyPr>
          <a:lstStyle/>
          <a:p>
            <a:pPr algn="r" rtl="1"/>
            <a:endParaRPr lang="he-IL"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כעת נוריד את קובץ ההתקנה ע"י לחיצה על לחצן ה-"</a:t>
            </a:r>
            <a:r>
              <a:rPr lang="en-US" sz="2400" dirty="0">
                <a:solidFill>
                  <a:srgbClr val="084149"/>
                </a:solidFill>
                <a:latin typeface="Heebo" pitchFamily="2" charset="-79"/>
                <a:cs typeface="Heebo" pitchFamily="2" charset="-79"/>
              </a:rPr>
              <a:t>Download</a:t>
            </a:r>
            <a:r>
              <a:rPr lang="he-IL" sz="2400" dirty="0">
                <a:solidFill>
                  <a:srgbClr val="084149"/>
                </a:solidFill>
                <a:latin typeface="Heebo" pitchFamily="2" charset="-79"/>
                <a:cs typeface="Heebo" pitchFamily="2" charset="-79"/>
              </a:rPr>
              <a:t>".</a:t>
            </a:r>
          </a:p>
        </p:txBody>
      </p:sp>
      <p:grpSp>
        <p:nvGrpSpPr>
          <p:cNvPr id="2" name="Group 1">
            <a:extLst>
              <a:ext uri="{FF2B5EF4-FFF2-40B4-BE49-F238E27FC236}">
                <a16:creationId xmlns:a16="http://schemas.microsoft.com/office/drawing/2014/main" id="{8034317A-5BB1-E96B-F558-9AAF44873366}"/>
              </a:ext>
            </a:extLst>
          </p:cNvPr>
          <p:cNvGrpSpPr/>
          <p:nvPr/>
        </p:nvGrpSpPr>
        <p:grpSpPr>
          <a:xfrm>
            <a:off x="993169" y="995384"/>
            <a:ext cx="6096000" cy="5744464"/>
            <a:chOff x="993169" y="995384"/>
            <a:chExt cx="6096000" cy="5744464"/>
          </a:xfrm>
        </p:grpSpPr>
        <p:pic>
          <p:nvPicPr>
            <p:cNvPr id="5" name="Picture 4">
              <a:extLst>
                <a:ext uri="{FF2B5EF4-FFF2-40B4-BE49-F238E27FC236}">
                  <a16:creationId xmlns:a16="http://schemas.microsoft.com/office/drawing/2014/main" id="{56D345E2-F0D1-1794-8933-9017EEF0DCE5}"/>
                </a:ext>
              </a:extLst>
            </p:cNvPr>
            <p:cNvPicPr>
              <a:picLocks noChangeAspect="1"/>
            </p:cNvPicPr>
            <p:nvPr/>
          </p:nvPicPr>
          <p:blipFill>
            <a:blip r:embed="rId2"/>
            <a:srcRect r="50000" b="16237"/>
            <a:stretch/>
          </p:blipFill>
          <p:spPr>
            <a:xfrm>
              <a:off x="993169" y="995384"/>
              <a:ext cx="6096000" cy="5744464"/>
            </a:xfrm>
            <a:prstGeom prst="rect">
              <a:avLst/>
            </a:prstGeom>
          </p:spPr>
        </p:pic>
        <p:sp>
          <p:nvSpPr>
            <p:cNvPr id="6" name="Rectangle 5">
              <a:extLst>
                <a:ext uri="{FF2B5EF4-FFF2-40B4-BE49-F238E27FC236}">
                  <a16:creationId xmlns:a16="http://schemas.microsoft.com/office/drawing/2014/main" id="{A5B2621E-2472-ED99-FF54-E5B40B317C2C}"/>
                </a:ext>
              </a:extLst>
            </p:cNvPr>
            <p:cNvSpPr/>
            <p:nvPr/>
          </p:nvSpPr>
          <p:spPr>
            <a:xfrm>
              <a:off x="3791164" y="5482475"/>
              <a:ext cx="1335531" cy="482343"/>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7" name="Arrow: Right 6">
              <a:extLst>
                <a:ext uri="{FF2B5EF4-FFF2-40B4-BE49-F238E27FC236}">
                  <a16:creationId xmlns:a16="http://schemas.microsoft.com/office/drawing/2014/main" id="{CCD514DF-DFF3-CE73-2C96-F6CF8AC066A1}"/>
                </a:ext>
              </a:extLst>
            </p:cNvPr>
            <p:cNvSpPr/>
            <p:nvPr/>
          </p:nvSpPr>
          <p:spPr>
            <a:xfrm flipH="1">
              <a:off x="5208888" y="5503023"/>
              <a:ext cx="887112" cy="482344"/>
            </a:xfrm>
            <a:prstGeom prst="rightArrow">
              <a:avLst>
                <a:gd name="adj1" fmla="val 50000"/>
                <a:gd name="adj2" fmla="val 81951"/>
              </a:avLst>
            </a:prstGeom>
            <a:solidFill>
              <a:srgbClr val="8E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dirty="0"/>
            </a:p>
          </p:txBody>
        </p:sp>
      </p:grpSp>
    </p:spTree>
    <p:extLst>
      <p:ext uri="{BB962C8B-B14F-4D97-AF65-F5344CB8AC3E}">
        <p14:creationId xmlns:p14="http://schemas.microsoft.com/office/powerpoint/2010/main" val="23986991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DB5125C4-4DE1-5C03-8457-72CE8B2C70D3}"/>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ההתקנה עצמה</a:t>
            </a:r>
          </a:p>
        </p:txBody>
      </p:sp>
      <p:sp>
        <p:nvSpPr>
          <p:cNvPr id="3" name="TextBox 2">
            <a:extLst>
              <a:ext uri="{FF2B5EF4-FFF2-40B4-BE49-F238E27FC236}">
                <a16:creationId xmlns:a16="http://schemas.microsoft.com/office/drawing/2014/main" id="{CC44CA31-D4F9-0551-B40F-7B97023BF02A}"/>
              </a:ext>
            </a:extLst>
          </p:cNvPr>
          <p:cNvSpPr txBox="1"/>
          <p:nvPr/>
        </p:nvSpPr>
        <p:spPr>
          <a:xfrm>
            <a:off x="1482600" y="830997"/>
            <a:ext cx="9226800" cy="830997"/>
          </a:xfrm>
          <a:prstGeom prst="rect">
            <a:avLst/>
          </a:prstGeom>
          <a:noFill/>
        </p:spPr>
        <p:txBody>
          <a:bodyPr wrap="square" rtlCol="1">
            <a:spAutoFit/>
          </a:bodyPr>
          <a:lstStyle/>
          <a:p>
            <a:pPr algn="r" rtl="1"/>
            <a:endParaRPr lang="he-IL"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לאחר ההורדה, נלחץ לחיצה ימנית על הקובץ, ונריץ אותו כאדמין:</a:t>
            </a:r>
          </a:p>
        </p:txBody>
      </p:sp>
      <p:grpSp>
        <p:nvGrpSpPr>
          <p:cNvPr id="4" name="Group 3">
            <a:extLst>
              <a:ext uri="{FF2B5EF4-FFF2-40B4-BE49-F238E27FC236}">
                <a16:creationId xmlns:a16="http://schemas.microsoft.com/office/drawing/2014/main" id="{C7433C3C-8C43-198A-1E7B-FED4FCA47431}"/>
              </a:ext>
            </a:extLst>
          </p:cNvPr>
          <p:cNvGrpSpPr/>
          <p:nvPr/>
        </p:nvGrpSpPr>
        <p:grpSpPr>
          <a:xfrm>
            <a:off x="1482600" y="1661994"/>
            <a:ext cx="9226800" cy="5196006"/>
            <a:chOff x="1482600" y="1661994"/>
            <a:chExt cx="9226800" cy="5196006"/>
          </a:xfrm>
        </p:grpSpPr>
        <p:pic>
          <p:nvPicPr>
            <p:cNvPr id="8" name="Picture 7">
              <a:extLst>
                <a:ext uri="{FF2B5EF4-FFF2-40B4-BE49-F238E27FC236}">
                  <a16:creationId xmlns:a16="http://schemas.microsoft.com/office/drawing/2014/main" id="{06B760F9-7D03-3913-8EAE-92B22269590C}"/>
                </a:ext>
              </a:extLst>
            </p:cNvPr>
            <p:cNvPicPr>
              <a:picLocks noChangeAspect="1"/>
            </p:cNvPicPr>
            <p:nvPr/>
          </p:nvPicPr>
          <p:blipFill>
            <a:blip r:embed="rId2"/>
            <a:srcRect l="12134" t="4644" r="12187" b="19591"/>
            <a:stretch/>
          </p:blipFill>
          <p:spPr>
            <a:xfrm>
              <a:off x="1482600" y="1661994"/>
              <a:ext cx="9226800" cy="5196006"/>
            </a:xfrm>
            <a:prstGeom prst="rect">
              <a:avLst/>
            </a:prstGeom>
          </p:spPr>
        </p:pic>
        <p:sp>
          <p:nvSpPr>
            <p:cNvPr id="5" name="Rectangle 4">
              <a:extLst>
                <a:ext uri="{FF2B5EF4-FFF2-40B4-BE49-F238E27FC236}">
                  <a16:creationId xmlns:a16="http://schemas.microsoft.com/office/drawing/2014/main" id="{0F961E46-B620-445E-65BC-3ADE552DB6E7}"/>
                </a:ext>
              </a:extLst>
            </p:cNvPr>
            <p:cNvSpPr/>
            <p:nvPr/>
          </p:nvSpPr>
          <p:spPr>
            <a:xfrm>
              <a:off x="2928138" y="3547090"/>
              <a:ext cx="1541267" cy="274899"/>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0" name="Arrow: Right 9">
              <a:extLst>
                <a:ext uri="{FF2B5EF4-FFF2-40B4-BE49-F238E27FC236}">
                  <a16:creationId xmlns:a16="http://schemas.microsoft.com/office/drawing/2014/main" id="{9A790C88-A898-EBFB-B77A-623F211F3CE3}"/>
                </a:ext>
              </a:extLst>
            </p:cNvPr>
            <p:cNvSpPr/>
            <p:nvPr/>
          </p:nvSpPr>
          <p:spPr>
            <a:xfrm flipH="1">
              <a:off x="4571892" y="3437917"/>
              <a:ext cx="887112" cy="482344"/>
            </a:xfrm>
            <a:prstGeom prst="rightArrow">
              <a:avLst>
                <a:gd name="adj1" fmla="val 50000"/>
                <a:gd name="adj2" fmla="val 81951"/>
              </a:avLst>
            </a:prstGeom>
            <a:solidFill>
              <a:srgbClr val="8E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dirty="0"/>
            </a:p>
          </p:txBody>
        </p:sp>
      </p:grpSp>
      <p:sp>
        <p:nvSpPr>
          <p:cNvPr id="2" name="TextBox 1">
            <a:extLst>
              <a:ext uri="{FF2B5EF4-FFF2-40B4-BE49-F238E27FC236}">
                <a16:creationId xmlns:a16="http://schemas.microsoft.com/office/drawing/2014/main" id="{23E589A6-C354-E63F-1561-2DFA91059D64}"/>
              </a:ext>
            </a:extLst>
          </p:cNvPr>
          <p:cNvSpPr txBox="1"/>
          <p:nvPr/>
        </p:nvSpPr>
        <p:spPr>
          <a:xfrm>
            <a:off x="8282763" y="1905506"/>
            <a:ext cx="3402418" cy="3785652"/>
          </a:xfrm>
          <a:prstGeom prst="rect">
            <a:avLst/>
          </a:prstGeom>
          <a:solidFill>
            <a:srgbClr val="CCCCCC">
              <a:alpha val="70000"/>
            </a:srgbClr>
          </a:solidFill>
          <a:ln w="38100">
            <a:solidFill>
              <a:srgbClr val="084149"/>
            </a:solidFill>
          </a:ln>
        </p:spPr>
        <p:txBody>
          <a:bodyPr wrap="square" rtlCol="1">
            <a:spAutoFit/>
          </a:bodyPr>
          <a:lstStyle/>
          <a:p>
            <a:pPr algn="r" rtl="1"/>
            <a:r>
              <a:rPr lang="he-IL" sz="2000" dirty="0">
                <a:solidFill>
                  <a:srgbClr val="084149"/>
                </a:solidFill>
                <a:latin typeface="Suez One" panose="00000500000000000000" pitchFamily="2" charset="-79"/>
                <a:cs typeface="Suez One" panose="00000500000000000000" pitchFamily="2" charset="-79"/>
              </a:rPr>
              <a:t>טיפ: אם אתם יודעים כבר עכשיו שאתם רוצים להתקין את </a:t>
            </a:r>
            <a:r>
              <a:rPr lang="en-US" sz="2000" dirty="0">
                <a:solidFill>
                  <a:srgbClr val="084149"/>
                </a:solidFill>
                <a:latin typeface="Suez One" panose="00000500000000000000" pitchFamily="2" charset="-79"/>
                <a:cs typeface="Suez One" panose="00000500000000000000" pitchFamily="2" charset="-79"/>
              </a:rPr>
              <a:t>MiKTeX</a:t>
            </a:r>
            <a:r>
              <a:rPr lang="he-IL" sz="2000" dirty="0">
                <a:solidFill>
                  <a:srgbClr val="084149"/>
                </a:solidFill>
                <a:latin typeface="Suez One" panose="00000500000000000000" pitchFamily="2" charset="-79"/>
                <a:cs typeface="Suez One" panose="00000500000000000000" pitchFamily="2" charset="-79"/>
              </a:rPr>
              <a:t> רק עבור המשתמש שלכם (ההמלצה הרשמית), אז אין צורך בהרצה כאדמין וניתן להסתפק בלחיצה כפולה על הקובץ.</a:t>
            </a:r>
          </a:p>
          <a:p>
            <a:pPr algn="r" rtl="1"/>
            <a:r>
              <a:rPr lang="he-IL" sz="2000" dirty="0">
                <a:solidFill>
                  <a:srgbClr val="084149"/>
                </a:solidFill>
                <a:latin typeface="Suez One" panose="00000500000000000000" pitchFamily="2" charset="-79"/>
                <a:cs typeface="Suez One" panose="00000500000000000000" pitchFamily="2" charset="-79"/>
              </a:rPr>
              <a:t>צילומי המסך במדריך זה יהיו מהתקנה עבור כל המשתמשים, וזאת אך ורק כדי שהמדריך יראה את כל האפשרויות. מומלץ להתקין עבור כל משתמש בנפרד.</a:t>
            </a:r>
          </a:p>
        </p:txBody>
      </p:sp>
    </p:spTree>
    <p:extLst>
      <p:ext uri="{BB962C8B-B14F-4D97-AF65-F5344CB8AC3E}">
        <p14:creationId xmlns:p14="http://schemas.microsoft.com/office/powerpoint/2010/main" val="10611903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a:extLst>
            <a:ext uri="{FF2B5EF4-FFF2-40B4-BE49-F238E27FC236}">
              <a16:creationId xmlns:a16="http://schemas.microsoft.com/office/drawing/2014/main" id="{805C38F9-BEA4-A4B7-A948-DA12C77B9D27}"/>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0AF3F61E-38AB-46BF-2CDC-ECC4BECA6880}"/>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ההתקנה עצמה</a:t>
            </a:r>
          </a:p>
        </p:txBody>
      </p:sp>
      <p:sp>
        <p:nvSpPr>
          <p:cNvPr id="3" name="TextBox 2">
            <a:extLst>
              <a:ext uri="{FF2B5EF4-FFF2-40B4-BE49-F238E27FC236}">
                <a16:creationId xmlns:a16="http://schemas.microsoft.com/office/drawing/2014/main" id="{A45AA203-BED8-13D6-C7A0-90A18DB3229E}"/>
              </a:ext>
            </a:extLst>
          </p:cNvPr>
          <p:cNvSpPr txBox="1"/>
          <p:nvPr/>
        </p:nvSpPr>
        <p:spPr>
          <a:xfrm>
            <a:off x="1482600" y="830997"/>
            <a:ext cx="9226800" cy="830997"/>
          </a:xfrm>
          <a:prstGeom prst="rect">
            <a:avLst/>
          </a:prstGeom>
          <a:noFill/>
        </p:spPr>
        <p:txBody>
          <a:bodyPr wrap="square" rtlCol="1">
            <a:spAutoFit/>
          </a:bodyPr>
          <a:lstStyle/>
          <a:p>
            <a:pPr algn="r" rtl="1"/>
            <a:endParaRPr lang="he-IL"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מייד ייפתח אשף ההתקנה:</a:t>
            </a:r>
          </a:p>
        </p:txBody>
      </p:sp>
      <p:pic>
        <p:nvPicPr>
          <p:cNvPr id="7" name="Picture 6">
            <a:extLst>
              <a:ext uri="{FF2B5EF4-FFF2-40B4-BE49-F238E27FC236}">
                <a16:creationId xmlns:a16="http://schemas.microsoft.com/office/drawing/2014/main" id="{41F088F4-9DA4-8778-538D-3E895BD05C8F}"/>
              </a:ext>
            </a:extLst>
          </p:cNvPr>
          <p:cNvPicPr>
            <a:picLocks noChangeAspect="1"/>
          </p:cNvPicPr>
          <p:nvPr/>
        </p:nvPicPr>
        <p:blipFill>
          <a:blip r:embed="rId2">
            <a:extLst>
              <a:ext uri="{28A0092B-C50C-407E-A947-70E740481C1C}">
                <a14:useLocalDpi xmlns:a14="http://schemas.microsoft.com/office/drawing/2010/main" val="0"/>
              </a:ext>
            </a:extLst>
          </a:blip>
          <a:srcRect l="12112" t="4680" r="12208" b="19553"/>
          <a:stretch/>
        </p:blipFill>
        <p:spPr>
          <a:xfrm>
            <a:off x="1482599" y="1661994"/>
            <a:ext cx="9226800" cy="5196006"/>
          </a:xfrm>
          <a:prstGeom prst="rect">
            <a:avLst/>
          </a:prstGeom>
        </p:spPr>
      </p:pic>
    </p:spTree>
    <p:extLst>
      <p:ext uri="{BB962C8B-B14F-4D97-AF65-F5344CB8AC3E}">
        <p14:creationId xmlns:p14="http://schemas.microsoft.com/office/powerpoint/2010/main" val="8467396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a:extLst>
            <a:ext uri="{FF2B5EF4-FFF2-40B4-BE49-F238E27FC236}">
              <a16:creationId xmlns:a16="http://schemas.microsoft.com/office/drawing/2014/main" id="{28BADA58-54C6-CC4C-38BE-28D9A1AF6093}"/>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C3E596D5-BA60-91E4-B9F3-A698EF439616}"/>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ההתקנה עצמה</a:t>
            </a:r>
          </a:p>
        </p:txBody>
      </p:sp>
      <p:sp>
        <p:nvSpPr>
          <p:cNvPr id="3" name="TextBox 2">
            <a:extLst>
              <a:ext uri="{FF2B5EF4-FFF2-40B4-BE49-F238E27FC236}">
                <a16:creationId xmlns:a16="http://schemas.microsoft.com/office/drawing/2014/main" id="{8ECA93CF-D89E-DC93-DDED-CE6C2695893E}"/>
              </a:ext>
            </a:extLst>
          </p:cNvPr>
          <p:cNvSpPr txBox="1"/>
          <p:nvPr/>
        </p:nvSpPr>
        <p:spPr>
          <a:xfrm>
            <a:off x="1482600" y="830997"/>
            <a:ext cx="9226800" cy="830997"/>
          </a:xfrm>
          <a:prstGeom prst="rect">
            <a:avLst/>
          </a:prstGeom>
          <a:noFill/>
        </p:spPr>
        <p:txBody>
          <a:bodyPr wrap="square" rtlCol="1">
            <a:spAutoFit/>
          </a:bodyPr>
          <a:lstStyle/>
          <a:p>
            <a:pPr algn="r" rtl="1"/>
            <a:endParaRPr lang="he-IL"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נאשר את התנאים ונלחץ על "</a:t>
            </a:r>
            <a:r>
              <a:rPr lang="en-US" sz="2400" dirty="0">
                <a:solidFill>
                  <a:srgbClr val="084149"/>
                </a:solidFill>
                <a:latin typeface="Heebo" pitchFamily="2" charset="-79"/>
                <a:cs typeface="Heebo" pitchFamily="2" charset="-79"/>
              </a:rPr>
              <a:t>Next</a:t>
            </a:r>
            <a:r>
              <a:rPr lang="he-IL" sz="2400" dirty="0">
                <a:solidFill>
                  <a:srgbClr val="084149"/>
                </a:solidFill>
                <a:latin typeface="Heebo" pitchFamily="2" charset="-79"/>
                <a:cs typeface="Heebo" pitchFamily="2" charset="-79"/>
              </a:rPr>
              <a:t>".</a:t>
            </a:r>
          </a:p>
        </p:txBody>
      </p:sp>
      <p:grpSp>
        <p:nvGrpSpPr>
          <p:cNvPr id="4" name="Group 3">
            <a:extLst>
              <a:ext uri="{FF2B5EF4-FFF2-40B4-BE49-F238E27FC236}">
                <a16:creationId xmlns:a16="http://schemas.microsoft.com/office/drawing/2014/main" id="{4EEA6528-3FE7-B144-4578-63585F9ECAA0}"/>
              </a:ext>
            </a:extLst>
          </p:cNvPr>
          <p:cNvGrpSpPr/>
          <p:nvPr/>
        </p:nvGrpSpPr>
        <p:grpSpPr>
          <a:xfrm>
            <a:off x="1482599" y="1661994"/>
            <a:ext cx="9226800" cy="5196006"/>
            <a:chOff x="1482599" y="1661994"/>
            <a:chExt cx="9226800" cy="5196006"/>
          </a:xfrm>
        </p:grpSpPr>
        <p:pic>
          <p:nvPicPr>
            <p:cNvPr id="5" name="Picture 4">
              <a:extLst>
                <a:ext uri="{FF2B5EF4-FFF2-40B4-BE49-F238E27FC236}">
                  <a16:creationId xmlns:a16="http://schemas.microsoft.com/office/drawing/2014/main" id="{D7E2A472-298D-FD2D-FD02-41CCF55D72D0}"/>
                </a:ext>
              </a:extLst>
            </p:cNvPr>
            <p:cNvPicPr>
              <a:picLocks noChangeAspect="1"/>
            </p:cNvPicPr>
            <p:nvPr/>
          </p:nvPicPr>
          <p:blipFill>
            <a:blip r:embed="rId2">
              <a:extLst>
                <a:ext uri="{28A0092B-C50C-407E-A947-70E740481C1C}">
                  <a14:useLocalDpi xmlns:a14="http://schemas.microsoft.com/office/drawing/2010/main" val="0"/>
                </a:ext>
              </a:extLst>
            </a:blip>
            <a:srcRect l="12129" t="4713" r="12193" b="19523"/>
            <a:stretch/>
          </p:blipFill>
          <p:spPr>
            <a:xfrm>
              <a:off x="1482599" y="1661994"/>
              <a:ext cx="9226800" cy="5196006"/>
            </a:xfrm>
            <a:prstGeom prst="rect">
              <a:avLst/>
            </a:prstGeom>
          </p:spPr>
        </p:pic>
        <p:sp>
          <p:nvSpPr>
            <p:cNvPr id="9" name="Rectangle 8">
              <a:extLst>
                <a:ext uri="{FF2B5EF4-FFF2-40B4-BE49-F238E27FC236}">
                  <a16:creationId xmlns:a16="http://schemas.microsoft.com/office/drawing/2014/main" id="{01960073-713F-691A-E8BE-E0AAB017363D}"/>
                </a:ext>
              </a:extLst>
            </p:cNvPr>
            <p:cNvSpPr/>
            <p:nvPr/>
          </p:nvSpPr>
          <p:spPr>
            <a:xfrm>
              <a:off x="3866367" y="5643737"/>
              <a:ext cx="2092644" cy="252553"/>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0" name="Arrow: Right 9">
              <a:extLst>
                <a:ext uri="{FF2B5EF4-FFF2-40B4-BE49-F238E27FC236}">
                  <a16:creationId xmlns:a16="http://schemas.microsoft.com/office/drawing/2014/main" id="{319A5308-E297-622E-3250-762C63AFC9BA}"/>
                </a:ext>
              </a:extLst>
            </p:cNvPr>
            <p:cNvSpPr/>
            <p:nvPr/>
          </p:nvSpPr>
          <p:spPr>
            <a:xfrm flipH="1">
              <a:off x="7683213" y="5972370"/>
              <a:ext cx="887112" cy="482344"/>
            </a:xfrm>
            <a:prstGeom prst="rightArrow">
              <a:avLst>
                <a:gd name="adj1" fmla="val 50000"/>
                <a:gd name="adj2" fmla="val 81951"/>
              </a:avLst>
            </a:prstGeom>
            <a:solidFill>
              <a:srgbClr val="8E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14" name="Arrow: Right 13">
              <a:extLst>
                <a:ext uri="{FF2B5EF4-FFF2-40B4-BE49-F238E27FC236}">
                  <a16:creationId xmlns:a16="http://schemas.microsoft.com/office/drawing/2014/main" id="{D32AE398-2606-4209-E9BF-84D83F528687}"/>
                </a:ext>
              </a:extLst>
            </p:cNvPr>
            <p:cNvSpPr/>
            <p:nvPr/>
          </p:nvSpPr>
          <p:spPr>
            <a:xfrm>
              <a:off x="2885215" y="5531058"/>
              <a:ext cx="887112" cy="482344"/>
            </a:xfrm>
            <a:prstGeom prst="rightArrow">
              <a:avLst>
                <a:gd name="adj1" fmla="val 50000"/>
                <a:gd name="adj2" fmla="val 81951"/>
              </a:avLst>
            </a:prstGeom>
            <a:solidFill>
              <a:srgbClr val="8E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2" name="Rectangle 1">
              <a:extLst>
                <a:ext uri="{FF2B5EF4-FFF2-40B4-BE49-F238E27FC236}">
                  <a16:creationId xmlns:a16="http://schemas.microsoft.com/office/drawing/2014/main" id="{653AF9B9-3061-F9C4-333C-D438527229CB}"/>
                </a:ext>
              </a:extLst>
            </p:cNvPr>
            <p:cNvSpPr/>
            <p:nvPr/>
          </p:nvSpPr>
          <p:spPr>
            <a:xfrm>
              <a:off x="6782764" y="6036918"/>
              <a:ext cx="824599" cy="332701"/>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spTree>
    <p:extLst>
      <p:ext uri="{BB962C8B-B14F-4D97-AF65-F5344CB8AC3E}">
        <p14:creationId xmlns:p14="http://schemas.microsoft.com/office/powerpoint/2010/main" val="19447712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a:extLst>
            <a:ext uri="{FF2B5EF4-FFF2-40B4-BE49-F238E27FC236}">
              <a16:creationId xmlns:a16="http://schemas.microsoft.com/office/drawing/2014/main" id="{5A44F1EE-AAF0-FFEF-719F-AD5FDB891225}"/>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271EE816-0728-3261-1D5C-6E14D40EE4D7}"/>
              </a:ext>
            </a:extLst>
          </p:cNvPr>
          <p:cNvSpPr txBox="1"/>
          <p:nvPr/>
        </p:nvSpPr>
        <p:spPr>
          <a:xfrm>
            <a:off x="1" y="0"/>
            <a:ext cx="12192000" cy="830997"/>
          </a:xfrm>
          <a:prstGeom prst="rect">
            <a:avLst/>
          </a:prstGeom>
          <a:solidFill>
            <a:srgbClr val="118191"/>
          </a:solidFill>
        </p:spPr>
        <p:txBody>
          <a:bodyPr wrap="square" rtlCol="1">
            <a:spAutoFit/>
          </a:bodyPr>
          <a:lstStyle/>
          <a:p>
            <a:pPr algn="ctr" rtl="1"/>
            <a:r>
              <a:rPr lang="he-IL" sz="4800" dirty="0">
                <a:solidFill>
                  <a:schemeClr val="bg1"/>
                </a:solidFill>
                <a:latin typeface="Suez One" panose="00000500000000000000" pitchFamily="2" charset="-79"/>
                <a:cs typeface="Suez One" panose="00000500000000000000" pitchFamily="2" charset="-79"/>
              </a:rPr>
              <a:t>ההתקנה עצמה</a:t>
            </a:r>
          </a:p>
        </p:txBody>
      </p:sp>
      <p:sp>
        <p:nvSpPr>
          <p:cNvPr id="3" name="TextBox 2">
            <a:extLst>
              <a:ext uri="{FF2B5EF4-FFF2-40B4-BE49-F238E27FC236}">
                <a16:creationId xmlns:a16="http://schemas.microsoft.com/office/drawing/2014/main" id="{B4D7D8EF-DF62-B57C-6741-CA23366B8F32}"/>
              </a:ext>
            </a:extLst>
          </p:cNvPr>
          <p:cNvSpPr txBox="1"/>
          <p:nvPr/>
        </p:nvSpPr>
        <p:spPr>
          <a:xfrm>
            <a:off x="1482600" y="830997"/>
            <a:ext cx="9226800" cy="1200329"/>
          </a:xfrm>
          <a:prstGeom prst="rect">
            <a:avLst/>
          </a:prstGeom>
          <a:noFill/>
        </p:spPr>
        <p:txBody>
          <a:bodyPr wrap="square" rtlCol="1">
            <a:spAutoFit/>
          </a:bodyPr>
          <a:lstStyle/>
          <a:p>
            <a:pPr algn="r" rtl="1"/>
            <a:endParaRPr lang="he-IL" sz="2400" dirty="0">
              <a:solidFill>
                <a:srgbClr val="084149"/>
              </a:solidFill>
              <a:latin typeface="Heebo" pitchFamily="2" charset="-79"/>
              <a:cs typeface="Heebo" pitchFamily="2" charset="-79"/>
            </a:endParaRPr>
          </a:p>
          <a:p>
            <a:pPr algn="r" rtl="1"/>
            <a:r>
              <a:rPr lang="he-IL" sz="2400" dirty="0">
                <a:solidFill>
                  <a:srgbClr val="084149"/>
                </a:solidFill>
                <a:latin typeface="Heebo" pitchFamily="2" charset="-79"/>
                <a:cs typeface="Heebo" pitchFamily="2" charset="-79"/>
              </a:rPr>
              <a:t>כאן נבחר אם להתקין עבור על המשתמשים במחשב או רק עבורנו, ולאחר מכן נלחץ על "</a:t>
            </a:r>
            <a:r>
              <a:rPr lang="en-US" sz="2400" dirty="0">
                <a:solidFill>
                  <a:srgbClr val="084149"/>
                </a:solidFill>
                <a:latin typeface="Heebo" pitchFamily="2" charset="-79"/>
                <a:cs typeface="Heebo" pitchFamily="2" charset="-79"/>
              </a:rPr>
              <a:t>Next</a:t>
            </a:r>
            <a:r>
              <a:rPr lang="he-IL" sz="2400" dirty="0">
                <a:solidFill>
                  <a:srgbClr val="084149"/>
                </a:solidFill>
                <a:latin typeface="Heebo" pitchFamily="2" charset="-79"/>
                <a:cs typeface="Heebo" pitchFamily="2" charset="-79"/>
              </a:rPr>
              <a:t>".</a:t>
            </a:r>
          </a:p>
        </p:txBody>
      </p:sp>
      <p:grpSp>
        <p:nvGrpSpPr>
          <p:cNvPr id="2" name="Group 1">
            <a:extLst>
              <a:ext uri="{FF2B5EF4-FFF2-40B4-BE49-F238E27FC236}">
                <a16:creationId xmlns:a16="http://schemas.microsoft.com/office/drawing/2014/main" id="{F411BB8C-78EE-9DE4-5E09-97409C055B18}"/>
              </a:ext>
            </a:extLst>
          </p:cNvPr>
          <p:cNvGrpSpPr/>
          <p:nvPr/>
        </p:nvGrpSpPr>
        <p:grpSpPr>
          <a:xfrm>
            <a:off x="1482601" y="2031326"/>
            <a:ext cx="9226800" cy="4826674"/>
            <a:chOff x="1482601" y="2031326"/>
            <a:chExt cx="9226800" cy="4826674"/>
          </a:xfrm>
        </p:grpSpPr>
        <p:pic>
          <p:nvPicPr>
            <p:cNvPr id="6" name="Picture 5">
              <a:extLst>
                <a:ext uri="{FF2B5EF4-FFF2-40B4-BE49-F238E27FC236}">
                  <a16:creationId xmlns:a16="http://schemas.microsoft.com/office/drawing/2014/main" id="{F5DECAA0-C12B-0A13-7B49-F5390758D7FB}"/>
                </a:ext>
              </a:extLst>
            </p:cNvPr>
            <p:cNvPicPr>
              <a:picLocks noChangeAspect="1"/>
            </p:cNvPicPr>
            <p:nvPr/>
          </p:nvPicPr>
          <p:blipFill>
            <a:blip r:embed="rId2">
              <a:extLst>
                <a:ext uri="{28A0092B-C50C-407E-A947-70E740481C1C}">
                  <a14:useLocalDpi xmlns:a14="http://schemas.microsoft.com/office/drawing/2010/main" val="0"/>
                </a:ext>
              </a:extLst>
            </a:blip>
            <a:srcRect l="12110" t="10088" r="12213" b="19534"/>
            <a:stretch/>
          </p:blipFill>
          <p:spPr>
            <a:xfrm>
              <a:off x="1482601" y="2031326"/>
              <a:ext cx="9226800" cy="4826674"/>
            </a:xfrm>
            <a:prstGeom prst="rect">
              <a:avLst/>
            </a:prstGeom>
          </p:spPr>
        </p:pic>
        <p:sp>
          <p:nvSpPr>
            <p:cNvPr id="9" name="Rectangle 8">
              <a:extLst>
                <a:ext uri="{FF2B5EF4-FFF2-40B4-BE49-F238E27FC236}">
                  <a16:creationId xmlns:a16="http://schemas.microsoft.com/office/drawing/2014/main" id="{F68FF8C6-3410-EB00-7B06-32910B2B4F4C}"/>
                </a:ext>
              </a:extLst>
            </p:cNvPr>
            <p:cNvSpPr/>
            <p:nvPr/>
          </p:nvSpPr>
          <p:spPr>
            <a:xfrm>
              <a:off x="4061721" y="3514272"/>
              <a:ext cx="4019023" cy="1269580"/>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4" name="Arrow: Right 13">
              <a:extLst>
                <a:ext uri="{FF2B5EF4-FFF2-40B4-BE49-F238E27FC236}">
                  <a16:creationId xmlns:a16="http://schemas.microsoft.com/office/drawing/2014/main" id="{BB1A9D65-B80D-EF10-7686-A8382838D12E}"/>
                </a:ext>
              </a:extLst>
            </p:cNvPr>
            <p:cNvSpPr/>
            <p:nvPr/>
          </p:nvSpPr>
          <p:spPr>
            <a:xfrm>
              <a:off x="3096961" y="3833247"/>
              <a:ext cx="887112" cy="482344"/>
            </a:xfrm>
            <a:prstGeom prst="rightArrow">
              <a:avLst>
                <a:gd name="adj1" fmla="val 50000"/>
                <a:gd name="adj2" fmla="val 81951"/>
              </a:avLst>
            </a:prstGeom>
            <a:solidFill>
              <a:srgbClr val="8E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8" name="Arrow: Right 7">
              <a:extLst>
                <a:ext uri="{FF2B5EF4-FFF2-40B4-BE49-F238E27FC236}">
                  <a16:creationId xmlns:a16="http://schemas.microsoft.com/office/drawing/2014/main" id="{57B46203-97B5-8D9F-FE33-25B268164B38}"/>
                </a:ext>
              </a:extLst>
            </p:cNvPr>
            <p:cNvSpPr/>
            <p:nvPr/>
          </p:nvSpPr>
          <p:spPr>
            <a:xfrm flipH="1">
              <a:off x="7683213" y="5972370"/>
              <a:ext cx="887112" cy="482344"/>
            </a:xfrm>
            <a:prstGeom prst="rightArrow">
              <a:avLst>
                <a:gd name="adj1" fmla="val 50000"/>
                <a:gd name="adj2" fmla="val 81951"/>
              </a:avLst>
            </a:prstGeom>
            <a:solidFill>
              <a:srgbClr val="8E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4" name="Rectangle 3">
              <a:extLst>
                <a:ext uri="{FF2B5EF4-FFF2-40B4-BE49-F238E27FC236}">
                  <a16:creationId xmlns:a16="http://schemas.microsoft.com/office/drawing/2014/main" id="{3006907C-EDAD-F76E-3FC2-B86C9656D000}"/>
                </a:ext>
              </a:extLst>
            </p:cNvPr>
            <p:cNvSpPr/>
            <p:nvPr/>
          </p:nvSpPr>
          <p:spPr>
            <a:xfrm>
              <a:off x="6782764" y="6036918"/>
              <a:ext cx="824599" cy="332701"/>
            </a:xfrm>
            <a:prstGeom prst="rect">
              <a:avLst/>
            </a:prstGeom>
            <a:noFill/>
            <a:ln w="57150">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sp>
        <p:nvSpPr>
          <p:cNvPr id="7" name="TextBox 6">
            <a:extLst>
              <a:ext uri="{FF2B5EF4-FFF2-40B4-BE49-F238E27FC236}">
                <a16:creationId xmlns:a16="http://schemas.microsoft.com/office/drawing/2014/main" id="{43406F9A-4318-79E8-8E14-F17652243AF7}"/>
              </a:ext>
            </a:extLst>
          </p:cNvPr>
          <p:cNvSpPr txBox="1"/>
          <p:nvPr/>
        </p:nvSpPr>
        <p:spPr>
          <a:xfrm>
            <a:off x="8899451" y="2360384"/>
            <a:ext cx="2849526" cy="2554545"/>
          </a:xfrm>
          <a:prstGeom prst="rect">
            <a:avLst/>
          </a:prstGeom>
          <a:solidFill>
            <a:srgbClr val="CCCCCC">
              <a:alpha val="70000"/>
            </a:srgbClr>
          </a:solidFill>
          <a:ln w="38100">
            <a:solidFill>
              <a:srgbClr val="084149"/>
            </a:solidFill>
          </a:ln>
        </p:spPr>
        <p:txBody>
          <a:bodyPr wrap="square" rtlCol="1">
            <a:spAutoFit/>
          </a:bodyPr>
          <a:lstStyle/>
          <a:p>
            <a:pPr algn="r" rtl="1"/>
            <a:r>
              <a:rPr lang="he-IL" sz="2000" dirty="0">
                <a:solidFill>
                  <a:srgbClr val="084149"/>
                </a:solidFill>
                <a:latin typeface="Suez One" panose="00000500000000000000" pitchFamily="2" charset="-79"/>
                <a:cs typeface="Suez One" panose="00000500000000000000" pitchFamily="2" charset="-79"/>
              </a:rPr>
              <a:t>טיפ: ההמלצה הרשמית של </a:t>
            </a:r>
            <a:r>
              <a:rPr lang="en-US" sz="2000" dirty="0">
                <a:solidFill>
                  <a:srgbClr val="084149"/>
                </a:solidFill>
                <a:latin typeface="Suez One" panose="00000500000000000000" pitchFamily="2" charset="-79"/>
                <a:cs typeface="Suez One" panose="00000500000000000000" pitchFamily="2" charset="-79"/>
              </a:rPr>
              <a:t>MiKTeX</a:t>
            </a:r>
            <a:r>
              <a:rPr lang="he-IL" sz="2000" dirty="0">
                <a:solidFill>
                  <a:srgbClr val="084149"/>
                </a:solidFill>
                <a:latin typeface="Suez One" panose="00000500000000000000" pitchFamily="2" charset="-79"/>
                <a:cs typeface="Suez One" panose="00000500000000000000" pitchFamily="2" charset="-79"/>
              </a:rPr>
              <a:t> היא להתקין את עבור כל משתמש בנפרד.</a:t>
            </a:r>
          </a:p>
          <a:p>
            <a:pPr algn="r" rtl="1"/>
            <a:r>
              <a:rPr lang="he-IL" sz="2000" dirty="0">
                <a:solidFill>
                  <a:srgbClr val="084149"/>
                </a:solidFill>
                <a:latin typeface="Suez One" panose="00000500000000000000" pitchFamily="2" charset="-79"/>
                <a:cs typeface="Suez One" panose="00000500000000000000" pitchFamily="2" charset="-79"/>
              </a:rPr>
              <a:t>המדריך הזה נכתב עבור סטודנטים המתקינים את התוכנה על מחשביהם האישיים, כך שזה לא ממש משנה.</a:t>
            </a:r>
          </a:p>
        </p:txBody>
      </p:sp>
    </p:spTree>
    <p:extLst>
      <p:ext uri="{BB962C8B-B14F-4D97-AF65-F5344CB8AC3E}">
        <p14:creationId xmlns:p14="http://schemas.microsoft.com/office/powerpoint/2010/main" val="281438431"/>
      </p:ext>
    </p:extLst>
  </p:cSld>
  <p:clrMapOvr>
    <a:masterClrMapping/>
  </p:clrMapOvr>
</p:sld>
</file>

<file path=ppt/theme/theme1.xml><?xml version="1.0" encoding="utf-8"?>
<a:theme xmlns:a="http://schemas.openxmlformats.org/drawingml/2006/main" name="Office Theme">
  <a:themeElements>
    <a:clrScheme name="Custom 2">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0008E"/>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5354</TotalTime>
  <Words>931</Words>
  <Application>Microsoft Office PowerPoint</Application>
  <PresentationFormat>Widescreen</PresentationFormat>
  <Paragraphs>125</Paragraphs>
  <Slides>34</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34</vt:i4>
      </vt:variant>
    </vt:vector>
  </HeadingPairs>
  <TitlesOfParts>
    <vt:vector size="40" baseType="lpstr">
      <vt:lpstr>Arial</vt:lpstr>
      <vt:lpstr>Calibri</vt:lpstr>
      <vt:lpstr>Calibri Light</vt:lpstr>
      <vt:lpstr>Heebo</vt:lpstr>
      <vt:lpstr>Suez One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Sraya Ansbacher</dc:creator>
  <cp:lastModifiedBy>Sraya Ansbacher</cp:lastModifiedBy>
  <cp:revision>71</cp:revision>
  <dcterms:created xsi:type="dcterms:W3CDTF">2024-10-16T09:15:49Z</dcterms:created>
  <dcterms:modified xsi:type="dcterms:W3CDTF">2025-03-29T12:00:30Z</dcterms:modified>
</cp:coreProperties>
</file>